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diagrams/colors1.xml" ContentType="application/vnd.openxmlformats-officedocument.drawingml.diagramColors+xml"/>
  <Override PartName="/ppt/diagrams/colors2.xml" ContentType="application/vnd.openxmlformats-officedocument.drawingml.diagramColors+xml"/>
  <Override PartName="/ppt/diagrams/data1.xml" ContentType="application/vnd.openxmlformats-officedocument.drawingml.diagramData+xml"/>
  <Override PartName="/ppt/diagrams/data2.xml" ContentType="application/vnd.openxmlformats-officedocument.drawingml.diagramData+xml"/>
  <Override PartName="/ppt/diagrams/drawing1.xml" ContentType="application/vnd.ms-office.drawingml.diagramDrawing+xml"/>
  <Override PartName="/ppt/diagrams/drawing2.xml" ContentType="application/vnd.ms-office.drawingml.diagramDrawing+xml"/>
  <Override PartName="/ppt/diagrams/layout1.xml" ContentType="application/vnd.openxmlformats-officedocument.drawingml.diagramLayout+xml"/>
  <Override PartName="/ppt/diagrams/layout2.xml" ContentType="application/vnd.openxmlformats-officedocument.drawingml.diagramLayout+xml"/>
  <Override PartName="/ppt/diagrams/quickStyle1.xml" ContentType="application/vnd.openxmlformats-officedocument.drawingml.diagramStyle+xml"/>
  <Override PartName="/ppt/diagrams/quickStyle2.xml" ContentType="application/vnd.openxmlformats-officedocument.drawingml.diagramStyle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12.fntdata" ContentType="application/x-fontdata"/>
  <Override PartName="/ppt/fonts/font13.fntdata" ContentType="application/x-fontdata"/>
  <Override PartName="/ppt/fonts/font14.fntdata" ContentType="application/x-fontdata"/>
  <Override PartName="/ppt/fonts/font15.fntdata" ContentType="application/x-fontdata"/>
  <Override PartName="/ppt/fonts/font16.fntdata" ContentType="application/x-fontdata"/>
  <Override PartName="/ppt/fonts/font17.fntdata" ContentType="application/x-fontdata"/>
  <Override PartName="/ppt/fonts/font18.fntdata" ContentType="application/x-fontdata"/>
  <Override PartName="/ppt/fonts/font19.fntdata" ContentType="application/x-fontdata"/>
  <Override PartName="/ppt/fonts/font2.fntdata" ContentType="application/x-fontdata"/>
  <Override PartName="/ppt/fonts/font20.fntdata" ContentType="application/x-fontdata"/>
  <Override PartName="/ppt/fonts/font21.fntdata" ContentType="application/x-fontdata"/>
  <Override PartName="/ppt/fonts/font2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"/>
  </p:notesMasterIdLst>
  <p:sldIdLst>
    <p:sldId id="305" r:id="rId3"/>
    <p:sldId id="257" r:id="rId5"/>
    <p:sldId id="339" r:id="rId6"/>
    <p:sldId id="331" r:id="rId7"/>
    <p:sldId id="377" r:id="rId8"/>
    <p:sldId id="369" r:id="rId9"/>
    <p:sldId id="263" r:id="rId10"/>
    <p:sldId id="367" r:id="rId11"/>
    <p:sldId id="371" r:id="rId12"/>
    <p:sldId id="264" r:id="rId13"/>
    <p:sldId id="378" r:id="rId14"/>
    <p:sldId id="320" r:id="rId15"/>
    <p:sldId id="345" r:id="rId16"/>
    <p:sldId id="346" r:id="rId17"/>
    <p:sldId id="347" r:id="rId18"/>
    <p:sldId id="384" r:id="rId19"/>
    <p:sldId id="348" r:id="rId20"/>
    <p:sldId id="349" r:id="rId21"/>
    <p:sldId id="353" r:id="rId22"/>
    <p:sldId id="354" r:id="rId23"/>
    <p:sldId id="350" r:id="rId24"/>
    <p:sldId id="355" r:id="rId25"/>
    <p:sldId id="356" r:id="rId26"/>
    <p:sldId id="359" r:id="rId27"/>
    <p:sldId id="360" r:id="rId28"/>
    <p:sldId id="351" r:id="rId29"/>
    <p:sldId id="363" r:id="rId30"/>
    <p:sldId id="379" r:id="rId31"/>
    <p:sldId id="380" r:id="rId32"/>
    <p:sldId id="381" r:id="rId33"/>
    <p:sldId id="382" r:id="rId34"/>
    <p:sldId id="383" r:id="rId35"/>
    <p:sldId id="270" r:id="rId36"/>
    <p:sldId id="334" r:id="rId37"/>
    <p:sldId id="275" r:id="rId38"/>
    <p:sldId id="308" r:id="rId39"/>
    <p:sldId id="342" r:id="rId40"/>
    <p:sldId id="337" r:id="rId41"/>
    <p:sldId id="309" r:id="rId42"/>
    <p:sldId id="310" r:id="rId43"/>
    <p:sldId id="307" r:id="rId44"/>
  </p:sldIdLst>
  <p:sldSz cx="12192000" cy="6858000"/>
  <p:notesSz cx="6858000" cy="9144000"/>
  <p:embeddedFontLst>
    <p:embeddedFont>
      <p:font typeface="Calibri" panose="020F0502020204030204" pitchFamily="34" charset="0"/>
      <p:regular r:id="rId48"/>
      <p:bold r:id="rId49"/>
      <p:italic r:id="rId50"/>
      <p:boldItalic r:id="rId51"/>
    </p:embeddedFont>
    <p:embeddedFont>
      <p:font typeface="Calibri" panose="020F0502020204030204"/>
      <p:regular r:id="rId52"/>
    </p:embeddedFont>
    <p:embeddedFont>
      <p:font typeface="Cambria" panose="02040503050406030204" pitchFamily="18" charset="0"/>
      <p:regular r:id="rId53"/>
      <p:bold r:id="rId54"/>
      <p:italic r:id="rId55"/>
      <p:boldItalic r:id="rId56"/>
    </p:embeddedFont>
    <p:embeddedFont>
      <p:font typeface="Roboto" panose="02000000000000000000"/>
      <p:regular r:id="rId57"/>
    </p:embeddedFont>
    <p:embeddedFont>
      <p:font typeface="Rockwell" panose="02060603020205020403" pitchFamily="18" charset="0"/>
      <p:regular r:id="rId58"/>
    </p:embeddedFont>
    <p:embeddedFont>
      <p:font typeface="Candara" panose="020E0502030303020204" pitchFamily="34" charset="0"/>
      <p:regular r:id="rId59"/>
      <p:bold r:id="rId60"/>
      <p:italic r:id="rId61"/>
      <p:boldItalic r:id="rId62"/>
    </p:embeddedFont>
    <p:embeddedFont>
      <p:font typeface="Bodoni MT Black" panose="02070A03080606020203" pitchFamily="18" charset="0"/>
      <p:bold r:id="rId63"/>
    </p:embeddedFont>
    <p:embeddedFont>
      <p:font typeface="Open Sans" panose="020B0606030504020204" pitchFamily="34" charset="0"/>
      <p:regular r:id="rId64"/>
      <p:bold r:id="rId65"/>
      <p:italic r:id="rId66"/>
      <p:boldItalic r:id="rId67"/>
    </p:embeddedFont>
    <p:embeddedFont>
      <p:font typeface="MV Boli" panose="02000500030200090000" pitchFamily="2" charset="0"/>
      <p:regular r:id="rId68"/>
    </p:embeddedFont>
    <p:embeddedFont>
      <p:font typeface="Garamond" panose="02020404030301010803" pitchFamily="18" charset="0"/>
      <p:regular r:id="rId69"/>
    </p:embeddedFont>
  </p:embeddedFontLst>
  <p:defaultTextStyle>
    <a:defPPr>
      <a:defRPr lang="fr-FR"/>
    </a:defPPr>
    <a:lvl1pPr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5pPr>
    <a:lvl6pPr marL="22860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6pPr>
    <a:lvl7pPr marL="27432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7pPr>
    <a:lvl8pPr marL="32004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8pPr>
    <a:lvl9pPr marL="36576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75" userDrawn="1">
          <p15:clr>
            <a:srgbClr val="A4A3A4"/>
          </p15:clr>
        </p15:guide>
        <p15:guide id="2" pos="385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E39"/>
    <a:srgbClr val="CC0000"/>
    <a:srgbClr val="C75FC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786" autoAdjust="0"/>
    <p:restoredTop sz="94250" autoAdjust="0"/>
  </p:normalViewPr>
  <p:slideViewPr>
    <p:cSldViewPr snapToGrid="0" showGuides="1">
      <p:cViewPr varScale="1">
        <p:scale>
          <a:sx n="59" d="100"/>
          <a:sy n="59" d="100"/>
        </p:scale>
        <p:origin x="972" y="48"/>
      </p:cViewPr>
      <p:guideLst>
        <p:guide orient="horz" pos="2175"/>
        <p:guide pos="385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22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9" Type="http://schemas.openxmlformats.org/officeDocument/2006/relationships/font" Target="fonts/font22.fntdata"/><Relationship Id="rId68" Type="http://schemas.openxmlformats.org/officeDocument/2006/relationships/font" Target="fonts/font21.fntdata"/><Relationship Id="rId67" Type="http://schemas.openxmlformats.org/officeDocument/2006/relationships/font" Target="fonts/font20.fntdata"/><Relationship Id="rId66" Type="http://schemas.openxmlformats.org/officeDocument/2006/relationships/font" Target="fonts/font19.fntdata"/><Relationship Id="rId65" Type="http://schemas.openxmlformats.org/officeDocument/2006/relationships/font" Target="fonts/font18.fntdata"/><Relationship Id="rId64" Type="http://schemas.openxmlformats.org/officeDocument/2006/relationships/font" Target="fonts/font17.fntdata"/><Relationship Id="rId63" Type="http://schemas.openxmlformats.org/officeDocument/2006/relationships/font" Target="fonts/font16.fntdata"/><Relationship Id="rId62" Type="http://schemas.openxmlformats.org/officeDocument/2006/relationships/font" Target="fonts/font15.fntdata"/><Relationship Id="rId61" Type="http://schemas.openxmlformats.org/officeDocument/2006/relationships/font" Target="fonts/font14.fntdata"/><Relationship Id="rId60" Type="http://schemas.openxmlformats.org/officeDocument/2006/relationships/font" Target="fonts/font13.fntdata"/><Relationship Id="rId6" Type="http://schemas.openxmlformats.org/officeDocument/2006/relationships/slide" Target="slides/slide3.xml"/><Relationship Id="rId59" Type="http://schemas.openxmlformats.org/officeDocument/2006/relationships/font" Target="fonts/font12.fntdata"/><Relationship Id="rId58" Type="http://schemas.openxmlformats.org/officeDocument/2006/relationships/font" Target="fonts/font11.fntdata"/><Relationship Id="rId57" Type="http://schemas.openxmlformats.org/officeDocument/2006/relationships/font" Target="fonts/font10.fntdata"/><Relationship Id="rId56" Type="http://schemas.openxmlformats.org/officeDocument/2006/relationships/font" Target="fonts/font9.fntdata"/><Relationship Id="rId55" Type="http://schemas.openxmlformats.org/officeDocument/2006/relationships/font" Target="fonts/font8.fntdata"/><Relationship Id="rId54" Type="http://schemas.openxmlformats.org/officeDocument/2006/relationships/font" Target="fonts/font7.fntdata"/><Relationship Id="rId53" Type="http://schemas.openxmlformats.org/officeDocument/2006/relationships/font" Target="fonts/font6.fntdata"/><Relationship Id="rId52" Type="http://schemas.openxmlformats.org/officeDocument/2006/relationships/font" Target="fonts/font5.fntdata"/><Relationship Id="rId51" Type="http://schemas.openxmlformats.org/officeDocument/2006/relationships/font" Target="fonts/font4.fntdata"/><Relationship Id="rId50" Type="http://schemas.openxmlformats.org/officeDocument/2006/relationships/font" Target="fonts/font3.fntdata"/><Relationship Id="rId5" Type="http://schemas.openxmlformats.org/officeDocument/2006/relationships/slide" Target="slides/slide2.xml"/><Relationship Id="rId49" Type="http://schemas.openxmlformats.org/officeDocument/2006/relationships/font" Target="fonts/font2.fntdata"/><Relationship Id="rId48" Type="http://schemas.openxmlformats.org/officeDocument/2006/relationships/font" Target="fonts/font1.fntdata"/><Relationship Id="rId47" Type="http://schemas.openxmlformats.org/officeDocument/2006/relationships/tableStyles" Target="tableStyles.xml"/><Relationship Id="rId46" Type="http://schemas.openxmlformats.org/officeDocument/2006/relationships/viewProps" Target="viewProps.xml"/><Relationship Id="rId45" Type="http://schemas.openxmlformats.org/officeDocument/2006/relationships/presProps" Target="presProps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#7">
  <dgm:title val=""/>
  <dgm:desc val=""/>
  <dgm:catLst>
    <dgm:cat type="colorful" pri="10100"/>
  </dgm:catLst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#8">
  <dgm:title val=""/>
  <dgm:desc val=""/>
  <dgm:catLst>
    <dgm:cat type="colorful" pri="10100"/>
  </dgm:catLst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2D6F790-87C0-4986-A560-8A561FE51554}" type="doc">
      <dgm:prSet loTypeId="urn:microsoft.com/office/officeart/2005/8/layout/venn1" loCatId="relationship" qsTypeId="urn:microsoft.com/office/officeart/2005/8/quickstyle/simple1" qsCatId="simple" csTypeId="urn:microsoft.com/office/officeart/2005/8/colors/colorful1#7" csCatId="colorful" phldr="1"/>
      <dgm:spPr/>
    </dgm:pt>
    <dgm:pt modelId="{CB708BC2-6CD8-450B-BBC6-04ED5E299986}">
      <dgm:prSet phldrT="[Texte]"/>
      <dgm:spPr>
        <a:solidFill>
          <a:schemeClr val="accent1">
            <a:alpha val="50000"/>
          </a:schemeClr>
        </a:solidFill>
        <a:ln w="3175">
          <a:solidFill>
            <a:schemeClr val="tx1"/>
          </a:solidFill>
        </a:ln>
      </dgm:spPr>
      <dgm:t>
        <a:bodyPr/>
        <a:lstStyle/>
        <a:p>
          <a:r>
            <a:rPr lang="fr-FR" dirty="0"/>
            <a:t>Transparence</a:t>
          </a:r>
        </a:p>
      </dgm:t>
    </dgm:pt>
    <dgm:pt modelId="{4F3C3902-859A-4859-8E12-E1AC64472F68}" cxnId="{609B0D53-2CED-4A69-8BDD-D0E9FD1A2B7C}" type="parTrans">
      <dgm:prSet/>
      <dgm:spPr/>
      <dgm:t>
        <a:bodyPr/>
        <a:lstStyle/>
        <a:p>
          <a:endParaRPr lang="fr-FR"/>
        </a:p>
      </dgm:t>
    </dgm:pt>
    <dgm:pt modelId="{126ED1D2-C397-46F6-9797-1FC4D80C39BD}" cxnId="{609B0D53-2CED-4A69-8BDD-D0E9FD1A2B7C}" type="sibTrans">
      <dgm:prSet/>
      <dgm:spPr/>
      <dgm:t>
        <a:bodyPr/>
        <a:lstStyle/>
        <a:p>
          <a:endParaRPr lang="fr-FR"/>
        </a:p>
      </dgm:t>
    </dgm:pt>
    <dgm:pt modelId="{59FC46E4-2D01-4C33-9A09-CBEF5C64E9E3}">
      <dgm:prSet phldrT="[Texte]"/>
      <dgm:spPr>
        <a:solidFill>
          <a:srgbClr val="00B050">
            <a:alpha val="50000"/>
          </a:srgbClr>
        </a:solidFill>
        <a:ln w="3175">
          <a:solidFill>
            <a:schemeClr val="tx1"/>
          </a:solidFill>
        </a:ln>
      </dgm:spPr>
      <dgm:t>
        <a:bodyPr/>
        <a:lstStyle/>
        <a:p>
          <a:r>
            <a:rPr lang="fr-FR" dirty="0"/>
            <a:t>Inspection</a:t>
          </a:r>
        </a:p>
      </dgm:t>
    </dgm:pt>
    <dgm:pt modelId="{5A765891-A1FE-4875-BA63-BA2717B6AA2F}" cxnId="{020D443B-8762-4AFF-B392-1CC0CCB185AB}" type="parTrans">
      <dgm:prSet/>
      <dgm:spPr/>
      <dgm:t>
        <a:bodyPr/>
        <a:lstStyle/>
        <a:p>
          <a:endParaRPr lang="fr-FR"/>
        </a:p>
      </dgm:t>
    </dgm:pt>
    <dgm:pt modelId="{20A0203B-5080-41C4-9DFD-80C496B85931}" cxnId="{020D443B-8762-4AFF-B392-1CC0CCB185AB}" type="sibTrans">
      <dgm:prSet/>
      <dgm:spPr/>
      <dgm:t>
        <a:bodyPr/>
        <a:lstStyle/>
        <a:p>
          <a:endParaRPr lang="fr-FR"/>
        </a:p>
      </dgm:t>
    </dgm:pt>
    <dgm:pt modelId="{1EB2EBB2-0C15-45D4-8638-3E8C9F9E2CD5}">
      <dgm:prSet phldrT="[Texte]"/>
      <dgm:spPr>
        <a:solidFill>
          <a:srgbClr val="C00000">
            <a:alpha val="50000"/>
          </a:srgbClr>
        </a:solidFill>
        <a:ln w="3175">
          <a:solidFill>
            <a:schemeClr val="tx1"/>
          </a:solidFill>
        </a:ln>
      </dgm:spPr>
      <dgm:t>
        <a:bodyPr/>
        <a:lstStyle/>
        <a:p>
          <a:r>
            <a:rPr lang="fr-FR" dirty="0"/>
            <a:t>Adaptation</a:t>
          </a:r>
        </a:p>
      </dgm:t>
    </dgm:pt>
    <dgm:pt modelId="{561DC1AC-2D80-43C0-AA88-0B5656F3EFDD}" cxnId="{AF2C5C2B-15A1-4914-9C42-DC82AB3F2B87}" type="parTrans">
      <dgm:prSet/>
      <dgm:spPr/>
      <dgm:t>
        <a:bodyPr/>
        <a:lstStyle/>
        <a:p>
          <a:endParaRPr lang="fr-FR"/>
        </a:p>
      </dgm:t>
    </dgm:pt>
    <dgm:pt modelId="{BD5529CD-DBB4-4FEB-86C3-875C4572E170}" cxnId="{AF2C5C2B-15A1-4914-9C42-DC82AB3F2B87}" type="sibTrans">
      <dgm:prSet/>
      <dgm:spPr/>
      <dgm:t>
        <a:bodyPr/>
        <a:lstStyle/>
        <a:p>
          <a:endParaRPr lang="fr-FR"/>
        </a:p>
      </dgm:t>
    </dgm:pt>
    <dgm:pt modelId="{2311EF5F-B766-49FB-B0A0-3B3EBD5B4CA2}" type="pres">
      <dgm:prSet presAssocID="{02D6F790-87C0-4986-A560-8A561FE51554}" presName="compositeShape" presStyleCnt="0">
        <dgm:presLayoutVars>
          <dgm:chMax val="7"/>
          <dgm:dir/>
          <dgm:resizeHandles val="exact"/>
        </dgm:presLayoutVars>
      </dgm:prSet>
      <dgm:spPr/>
    </dgm:pt>
    <dgm:pt modelId="{C56D0664-7C9D-41A4-B0A8-F09775021F1E}" type="pres">
      <dgm:prSet presAssocID="{CB708BC2-6CD8-450B-BBC6-04ED5E299986}" presName="circ1" presStyleLbl="vennNode1" presStyleIdx="0" presStyleCnt="3"/>
      <dgm:spPr/>
    </dgm:pt>
    <dgm:pt modelId="{2EC5CFC2-A2F1-4DCF-BBC0-29CBDB4BC8C8}" type="pres">
      <dgm:prSet presAssocID="{CB708BC2-6CD8-450B-BBC6-04ED5E299986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8975FF26-6D96-4F1C-96D0-8553CC90439C}" type="pres">
      <dgm:prSet presAssocID="{59FC46E4-2D01-4C33-9A09-CBEF5C64E9E3}" presName="circ2" presStyleLbl="vennNode1" presStyleIdx="1" presStyleCnt="3"/>
      <dgm:spPr/>
    </dgm:pt>
    <dgm:pt modelId="{A816A405-16E7-439E-B087-A2CE4E7FEA7D}" type="pres">
      <dgm:prSet presAssocID="{59FC46E4-2D01-4C33-9A09-CBEF5C64E9E3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1299E38E-7D2A-4761-88C3-8C996BB0EF32}" type="pres">
      <dgm:prSet presAssocID="{1EB2EBB2-0C15-45D4-8638-3E8C9F9E2CD5}" presName="circ3" presStyleLbl="vennNode1" presStyleIdx="2" presStyleCnt="3"/>
      <dgm:spPr/>
    </dgm:pt>
    <dgm:pt modelId="{4C6DA371-3627-4987-A706-3E874CF0FF92}" type="pres">
      <dgm:prSet presAssocID="{1EB2EBB2-0C15-45D4-8638-3E8C9F9E2CD5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AF2C5C2B-15A1-4914-9C42-DC82AB3F2B87}" srcId="{02D6F790-87C0-4986-A560-8A561FE51554}" destId="{1EB2EBB2-0C15-45D4-8638-3E8C9F9E2CD5}" srcOrd="2" destOrd="0" parTransId="{561DC1AC-2D80-43C0-AA88-0B5656F3EFDD}" sibTransId="{BD5529CD-DBB4-4FEB-86C3-875C4572E170}"/>
    <dgm:cxn modelId="{020D443B-8762-4AFF-B392-1CC0CCB185AB}" srcId="{02D6F790-87C0-4986-A560-8A561FE51554}" destId="{59FC46E4-2D01-4C33-9A09-CBEF5C64E9E3}" srcOrd="1" destOrd="0" parTransId="{5A765891-A1FE-4875-BA63-BA2717B6AA2F}" sibTransId="{20A0203B-5080-41C4-9DFD-80C496B85931}"/>
    <dgm:cxn modelId="{A22FE244-0CA2-4828-8B82-AC3B7B7A8DF3}" type="presOf" srcId="{CB708BC2-6CD8-450B-BBC6-04ED5E299986}" destId="{2EC5CFC2-A2F1-4DCF-BBC0-29CBDB4BC8C8}" srcOrd="1" destOrd="0" presId="urn:microsoft.com/office/officeart/2005/8/layout/venn1"/>
    <dgm:cxn modelId="{AB319448-09A5-4646-BF30-53FE08110939}" type="presOf" srcId="{02D6F790-87C0-4986-A560-8A561FE51554}" destId="{2311EF5F-B766-49FB-B0A0-3B3EBD5B4CA2}" srcOrd="0" destOrd="0" presId="urn:microsoft.com/office/officeart/2005/8/layout/venn1"/>
    <dgm:cxn modelId="{609B0D53-2CED-4A69-8BDD-D0E9FD1A2B7C}" srcId="{02D6F790-87C0-4986-A560-8A561FE51554}" destId="{CB708BC2-6CD8-450B-BBC6-04ED5E299986}" srcOrd="0" destOrd="0" parTransId="{4F3C3902-859A-4859-8E12-E1AC64472F68}" sibTransId="{126ED1D2-C397-46F6-9797-1FC4D80C39BD}"/>
    <dgm:cxn modelId="{C1DF7F79-42F0-4E97-A2AE-A62558ABC123}" type="presOf" srcId="{59FC46E4-2D01-4C33-9A09-CBEF5C64E9E3}" destId="{8975FF26-6D96-4F1C-96D0-8553CC90439C}" srcOrd="0" destOrd="0" presId="urn:microsoft.com/office/officeart/2005/8/layout/venn1"/>
    <dgm:cxn modelId="{4564D696-FCD6-44D2-819F-B7683AA09534}" type="presOf" srcId="{1EB2EBB2-0C15-45D4-8638-3E8C9F9E2CD5}" destId="{4C6DA371-3627-4987-A706-3E874CF0FF92}" srcOrd="1" destOrd="0" presId="urn:microsoft.com/office/officeart/2005/8/layout/venn1"/>
    <dgm:cxn modelId="{A753C7A3-651C-4739-8525-F8E18750E23A}" type="presOf" srcId="{CB708BC2-6CD8-450B-BBC6-04ED5E299986}" destId="{C56D0664-7C9D-41A4-B0A8-F09775021F1E}" srcOrd="0" destOrd="0" presId="urn:microsoft.com/office/officeart/2005/8/layout/venn1"/>
    <dgm:cxn modelId="{84D887DA-049C-4018-A1B8-2E195D70882B}" type="presOf" srcId="{1EB2EBB2-0C15-45D4-8638-3E8C9F9E2CD5}" destId="{1299E38E-7D2A-4761-88C3-8C996BB0EF32}" srcOrd="0" destOrd="0" presId="urn:microsoft.com/office/officeart/2005/8/layout/venn1"/>
    <dgm:cxn modelId="{33C36BF0-30F1-4DD8-AA03-0B30F8F8EE4C}" type="presOf" srcId="{59FC46E4-2D01-4C33-9A09-CBEF5C64E9E3}" destId="{A816A405-16E7-439E-B087-A2CE4E7FEA7D}" srcOrd="1" destOrd="0" presId="urn:microsoft.com/office/officeart/2005/8/layout/venn1"/>
    <dgm:cxn modelId="{5A5F6D23-0522-4D20-B0D9-449EFB1A7515}" type="presParOf" srcId="{2311EF5F-B766-49FB-B0A0-3B3EBD5B4CA2}" destId="{C56D0664-7C9D-41A4-B0A8-F09775021F1E}" srcOrd="0" destOrd="0" presId="urn:microsoft.com/office/officeart/2005/8/layout/venn1"/>
    <dgm:cxn modelId="{0BA593B8-8323-43BD-985E-0204FD439384}" type="presParOf" srcId="{2311EF5F-B766-49FB-B0A0-3B3EBD5B4CA2}" destId="{2EC5CFC2-A2F1-4DCF-BBC0-29CBDB4BC8C8}" srcOrd="1" destOrd="0" presId="urn:microsoft.com/office/officeart/2005/8/layout/venn1"/>
    <dgm:cxn modelId="{2872DE4E-BE19-435E-893C-7208FA2BCB69}" type="presParOf" srcId="{2311EF5F-B766-49FB-B0A0-3B3EBD5B4CA2}" destId="{8975FF26-6D96-4F1C-96D0-8553CC90439C}" srcOrd="2" destOrd="0" presId="urn:microsoft.com/office/officeart/2005/8/layout/venn1"/>
    <dgm:cxn modelId="{70F5F57E-37E1-43A3-AD7C-E30F574C44D6}" type="presParOf" srcId="{2311EF5F-B766-49FB-B0A0-3B3EBD5B4CA2}" destId="{A816A405-16E7-439E-B087-A2CE4E7FEA7D}" srcOrd="3" destOrd="0" presId="urn:microsoft.com/office/officeart/2005/8/layout/venn1"/>
    <dgm:cxn modelId="{1DD0AA5F-3284-433C-8444-1DD76F8AF444}" type="presParOf" srcId="{2311EF5F-B766-49FB-B0A0-3B3EBD5B4CA2}" destId="{1299E38E-7D2A-4761-88C3-8C996BB0EF32}" srcOrd="4" destOrd="0" presId="urn:microsoft.com/office/officeart/2005/8/layout/venn1"/>
    <dgm:cxn modelId="{AA6CA990-E028-418C-A283-91AABEDA9458}" type="presParOf" srcId="{2311EF5F-B766-49FB-B0A0-3B3EBD5B4CA2}" destId="{4C6DA371-3627-4987-A706-3E874CF0FF92}" srcOrd="5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9953109-7D06-4F3F-B9B4-BC362C6BF7D6}" type="doc">
      <dgm:prSet loTypeId="urn:microsoft.com/office/officeart/2005/8/layout/chevron1" loCatId="process" qsTypeId="urn:microsoft.com/office/officeart/2005/8/quickstyle/simple1" qsCatId="simple" csTypeId="urn:microsoft.com/office/officeart/2005/8/colors/colorful1#8" csCatId="colorful" phldr="1"/>
      <dgm:spPr/>
    </dgm:pt>
    <dgm:pt modelId="{1C1F9A3E-E51B-4A4C-945E-A3BFDCE80375}">
      <dgm:prSet phldrT="[Texte]" custT="1"/>
      <dgm:spPr/>
      <dgm:t>
        <a:bodyPr/>
        <a:lstStyle/>
        <a:p>
          <a:r>
            <a:rPr lang="fr-FR" sz="1600" b="1" dirty="0">
              <a:solidFill>
                <a:schemeClr val="tx1"/>
              </a:solidFill>
              <a:latin typeface="Candara" panose="020E0502030303020204" pitchFamily="34" charset="0"/>
            </a:rPr>
            <a:t>Introduction</a:t>
          </a:r>
        </a:p>
      </dgm:t>
    </dgm:pt>
    <dgm:pt modelId="{0DACE377-4ECE-4709-8BA0-836DACD46F15}" cxnId="{9B60E60E-B132-476E-9923-5418E69CCE70}" type="parTrans">
      <dgm:prSet/>
      <dgm:spPr/>
      <dgm:t>
        <a:bodyPr/>
        <a:lstStyle/>
        <a:p>
          <a:endParaRPr lang="fr-FR" sz="1800" b="1">
            <a:solidFill>
              <a:schemeClr val="tx1"/>
            </a:solidFill>
            <a:latin typeface="Candara" panose="020E0502030303020204" pitchFamily="34" charset="0"/>
          </a:endParaRPr>
        </a:p>
      </dgm:t>
    </dgm:pt>
    <dgm:pt modelId="{DA00053E-19FC-4721-BB38-5973A7B71D68}" cxnId="{9B60E60E-B132-476E-9923-5418E69CCE70}" type="sibTrans">
      <dgm:prSet/>
      <dgm:spPr/>
      <dgm:t>
        <a:bodyPr/>
        <a:lstStyle/>
        <a:p>
          <a:endParaRPr lang="fr-FR" sz="1800" b="1">
            <a:solidFill>
              <a:schemeClr val="tx1"/>
            </a:solidFill>
            <a:latin typeface="Candara" panose="020E0502030303020204" pitchFamily="34" charset="0"/>
          </a:endParaRPr>
        </a:p>
      </dgm:t>
    </dgm:pt>
    <dgm:pt modelId="{B01BC2BE-5C13-4772-9509-6A6A10102236}">
      <dgm:prSet phldrT="[Texte]" custT="1"/>
      <dgm:spPr/>
      <dgm:t>
        <a:bodyPr/>
        <a:lstStyle/>
        <a:p>
          <a:r>
            <a:rPr lang="fr-FR" sz="1600" b="1" dirty="0">
              <a:solidFill>
                <a:schemeClr val="tx1"/>
              </a:solidFill>
              <a:latin typeface="Candara" panose="020E0502030303020204" pitchFamily="34" charset="0"/>
            </a:rPr>
            <a:t>Phase d’inspection</a:t>
          </a:r>
        </a:p>
      </dgm:t>
    </dgm:pt>
    <dgm:pt modelId="{93393F4F-596F-41B8-9A69-E2694B28883D}" cxnId="{7DEAACFC-09ED-4BD5-8F9E-7F5BED18BED0}" type="parTrans">
      <dgm:prSet/>
      <dgm:spPr/>
      <dgm:t>
        <a:bodyPr/>
        <a:lstStyle/>
        <a:p>
          <a:endParaRPr lang="fr-FR" sz="1800" b="1">
            <a:solidFill>
              <a:schemeClr val="tx1"/>
            </a:solidFill>
            <a:latin typeface="Candara" panose="020E0502030303020204" pitchFamily="34" charset="0"/>
          </a:endParaRPr>
        </a:p>
      </dgm:t>
    </dgm:pt>
    <dgm:pt modelId="{D6DD9612-CDC6-4A08-A288-C520E0BD550F}" cxnId="{7DEAACFC-09ED-4BD5-8F9E-7F5BED18BED0}" type="sibTrans">
      <dgm:prSet/>
      <dgm:spPr/>
      <dgm:t>
        <a:bodyPr/>
        <a:lstStyle/>
        <a:p>
          <a:endParaRPr lang="fr-FR" sz="1800" b="1">
            <a:solidFill>
              <a:schemeClr val="tx1"/>
            </a:solidFill>
            <a:latin typeface="Candara" panose="020E0502030303020204" pitchFamily="34" charset="0"/>
          </a:endParaRPr>
        </a:p>
      </dgm:t>
    </dgm:pt>
    <dgm:pt modelId="{41A4767E-41DD-4658-9528-B1922ED9BFFF}">
      <dgm:prSet phldrT="[Texte]" custT="1"/>
      <dgm:spPr/>
      <dgm:t>
        <a:bodyPr/>
        <a:lstStyle/>
        <a:p>
          <a:r>
            <a:rPr lang="fr-FR" sz="1600" b="1" dirty="0">
              <a:solidFill>
                <a:schemeClr val="tx1"/>
              </a:solidFill>
              <a:latin typeface="Candara" panose="020E0502030303020204" pitchFamily="34" charset="0"/>
            </a:rPr>
            <a:t>Phase d’adaptation</a:t>
          </a:r>
        </a:p>
      </dgm:t>
    </dgm:pt>
    <dgm:pt modelId="{78E2DFD2-3909-4FAE-9778-CA26BB44DA65}" cxnId="{057DDEA9-F1DC-43FF-A7DA-87F89E2FC988}" type="parTrans">
      <dgm:prSet/>
      <dgm:spPr/>
      <dgm:t>
        <a:bodyPr/>
        <a:lstStyle/>
        <a:p>
          <a:endParaRPr lang="fr-FR" sz="1800" b="1">
            <a:solidFill>
              <a:schemeClr val="tx1"/>
            </a:solidFill>
            <a:latin typeface="Candara" panose="020E0502030303020204" pitchFamily="34" charset="0"/>
          </a:endParaRPr>
        </a:p>
      </dgm:t>
    </dgm:pt>
    <dgm:pt modelId="{E2B5E5E8-94DE-4656-869E-33E417DA6997}" cxnId="{057DDEA9-F1DC-43FF-A7DA-87F89E2FC988}" type="sibTrans">
      <dgm:prSet/>
      <dgm:spPr/>
      <dgm:t>
        <a:bodyPr/>
        <a:lstStyle/>
        <a:p>
          <a:endParaRPr lang="fr-FR" sz="1800" b="1">
            <a:solidFill>
              <a:schemeClr val="tx1"/>
            </a:solidFill>
            <a:latin typeface="Candara" panose="020E0502030303020204" pitchFamily="34" charset="0"/>
          </a:endParaRPr>
        </a:p>
      </dgm:t>
    </dgm:pt>
    <dgm:pt modelId="{CFE882D4-8DA5-4E7D-87B4-B1F3FB736232}">
      <dgm:prSet phldrT="[Texte]" custT="1"/>
      <dgm:spPr/>
      <dgm:t>
        <a:bodyPr/>
        <a:lstStyle/>
        <a:p>
          <a:r>
            <a:rPr lang="fr-FR" sz="1600" b="1" dirty="0">
              <a:solidFill>
                <a:schemeClr val="tx1"/>
              </a:solidFill>
              <a:latin typeface="Candara" panose="020E0502030303020204" pitchFamily="34" charset="0"/>
            </a:rPr>
            <a:t>Clôture</a:t>
          </a:r>
        </a:p>
      </dgm:t>
    </dgm:pt>
    <dgm:pt modelId="{ADF539EB-AEE5-4024-B93B-7A432ADBBE46}" cxnId="{158F8B2F-8272-4DA6-90F0-3EFD4640288B}" type="parTrans">
      <dgm:prSet/>
      <dgm:spPr/>
      <dgm:t>
        <a:bodyPr/>
        <a:lstStyle/>
        <a:p>
          <a:endParaRPr lang="fr-FR" sz="1800" b="1">
            <a:solidFill>
              <a:schemeClr val="tx1"/>
            </a:solidFill>
            <a:latin typeface="Candara" panose="020E0502030303020204" pitchFamily="34" charset="0"/>
          </a:endParaRPr>
        </a:p>
      </dgm:t>
    </dgm:pt>
    <dgm:pt modelId="{3436E65B-C1B9-431A-8037-13D0E9A3FB6E}" cxnId="{158F8B2F-8272-4DA6-90F0-3EFD4640288B}" type="sibTrans">
      <dgm:prSet/>
      <dgm:spPr/>
      <dgm:t>
        <a:bodyPr/>
        <a:lstStyle/>
        <a:p>
          <a:endParaRPr lang="fr-FR" sz="1800" b="1">
            <a:solidFill>
              <a:schemeClr val="tx1"/>
            </a:solidFill>
            <a:latin typeface="Candara" panose="020E0502030303020204" pitchFamily="34" charset="0"/>
          </a:endParaRPr>
        </a:p>
      </dgm:t>
    </dgm:pt>
    <dgm:pt modelId="{E8D60DF8-715D-46A9-866B-16217C69B8C4}" type="pres">
      <dgm:prSet presAssocID="{99953109-7D06-4F3F-B9B4-BC362C6BF7D6}" presName="Name0" presStyleCnt="0">
        <dgm:presLayoutVars>
          <dgm:dir/>
          <dgm:animLvl val="lvl"/>
          <dgm:resizeHandles val="exact"/>
        </dgm:presLayoutVars>
      </dgm:prSet>
      <dgm:spPr/>
    </dgm:pt>
    <dgm:pt modelId="{A1854F9B-81D0-478E-AB55-A297E5B78F6F}" type="pres">
      <dgm:prSet presAssocID="{1C1F9A3E-E51B-4A4C-945E-A3BFDCE80375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26E6CC05-B546-472A-95E3-F63358370A90}" type="pres">
      <dgm:prSet presAssocID="{DA00053E-19FC-4721-BB38-5973A7B71D68}" presName="parTxOnlySpace" presStyleCnt="0"/>
      <dgm:spPr/>
    </dgm:pt>
    <dgm:pt modelId="{F36C1ACA-ACA5-49AD-B399-152C6B7884F9}" type="pres">
      <dgm:prSet presAssocID="{B01BC2BE-5C13-4772-9509-6A6A10102236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BCE1F018-B5DF-41CD-BE93-AE0A4B0D2E38}" type="pres">
      <dgm:prSet presAssocID="{D6DD9612-CDC6-4A08-A288-C520E0BD550F}" presName="parTxOnlySpace" presStyleCnt="0"/>
      <dgm:spPr/>
    </dgm:pt>
    <dgm:pt modelId="{034F9C27-246A-4B95-B65A-2BF90B02A580}" type="pres">
      <dgm:prSet presAssocID="{41A4767E-41DD-4658-9528-B1922ED9BFFF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BB38D6B6-2484-405F-97E3-3A7C2A1F91E3}" type="pres">
      <dgm:prSet presAssocID="{E2B5E5E8-94DE-4656-869E-33E417DA6997}" presName="parTxOnlySpace" presStyleCnt="0"/>
      <dgm:spPr/>
    </dgm:pt>
    <dgm:pt modelId="{27B7C02F-DE2E-4C12-84D2-F6FC7FC83A28}" type="pres">
      <dgm:prSet presAssocID="{CFE882D4-8DA5-4E7D-87B4-B1F3FB736232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9B60E60E-B132-476E-9923-5418E69CCE70}" srcId="{99953109-7D06-4F3F-B9B4-BC362C6BF7D6}" destId="{1C1F9A3E-E51B-4A4C-945E-A3BFDCE80375}" srcOrd="0" destOrd="0" parTransId="{0DACE377-4ECE-4709-8BA0-836DACD46F15}" sibTransId="{DA00053E-19FC-4721-BB38-5973A7B71D68}"/>
    <dgm:cxn modelId="{158F8B2F-8272-4DA6-90F0-3EFD4640288B}" srcId="{99953109-7D06-4F3F-B9B4-BC362C6BF7D6}" destId="{CFE882D4-8DA5-4E7D-87B4-B1F3FB736232}" srcOrd="3" destOrd="0" parTransId="{ADF539EB-AEE5-4024-B93B-7A432ADBBE46}" sibTransId="{3436E65B-C1B9-431A-8037-13D0E9A3FB6E}"/>
    <dgm:cxn modelId="{B31DC151-1C97-44D4-A8C5-05AFF70627FC}" type="presOf" srcId="{B01BC2BE-5C13-4772-9509-6A6A10102236}" destId="{F36C1ACA-ACA5-49AD-B399-152C6B7884F9}" srcOrd="0" destOrd="0" presId="urn:microsoft.com/office/officeart/2005/8/layout/chevron1"/>
    <dgm:cxn modelId="{7ECFA884-6059-469C-B611-35E372567EC3}" type="presOf" srcId="{CFE882D4-8DA5-4E7D-87B4-B1F3FB736232}" destId="{27B7C02F-DE2E-4C12-84D2-F6FC7FC83A28}" srcOrd="0" destOrd="0" presId="urn:microsoft.com/office/officeart/2005/8/layout/chevron1"/>
    <dgm:cxn modelId="{057DDEA9-F1DC-43FF-A7DA-87F89E2FC988}" srcId="{99953109-7D06-4F3F-B9B4-BC362C6BF7D6}" destId="{41A4767E-41DD-4658-9528-B1922ED9BFFF}" srcOrd="2" destOrd="0" parTransId="{78E2DFD2-3909-4FAE-9778-CA26BB44DA65}" sibTransId="{E2B5E5E8-94DE-4656-869E-33E417DA6997}"/>
    <dgm:cxn modelId="{577478BF-F7B6-4089-A5AB-C4003AF7735E}" type="presOf" srcId="{99953109-7D06-4F3F-B9B4-BC362C6BF7D6}" destId="{E8D60DF8-715D-46A9-866B-16217C69B8C4}" srcOrd="0" destOrd="0" presId="urn:microsoft.com/office/officeart/2005/8/layout/chevron1"/>
    <dgm:cxn modelId="{0DA452F7-3EF9-4028-AF98-FB890F330A54}" type="presOf" srcId="{41A4767E-41DD-4658-9528-B1922ED9BFFF}" destId="{034F9C27-246A-4B95-B65A-2BF90B02A580}" srcOrd="0" destOrd="0" presId="urn:microsoft.com/office/officeart/2005/8/layout/chevron1"/>
    <dgm:cxn modelId="{5F4EE1F7-C62D-4B43-9387-94EB0D7D26A0}" type="presOf" srcId="{1C1F9A3E-E51B-4A4C-945E-A3BFDCE80375}" destId="{A1854F9B-81D0-478E-AB55-A297E5B78F6F}" srcOrd="0" destOrd="0" presId="urn:microsoft.com/office/officeart/2005/8/layout/chevron1"/>
    <dgm:cxn modelId="{7DEAACFC-09ED-4BD5-8F9E-7F5BED18BED0}" srcId="{99953109-7D06-4F3F-B9B4-BC362C6BF7D6}" destId="{B01BC2BE-5C13-4772-9509-6A6A10102236}" srcOrd="1" destOrd="0" parTransId="{93393F4F-596F-41B8-9A69-E2694B28883D}" sibTransId="{D6DD9612-CDC6-4A08-A288-C520E0BD550F}"/>
    <dgm:cxn modelId="{5383659B-B965-4383-B304-DA488890F27B}" type="presParOf" srcId="{E8D60DF8-715D-46A9-866B-16217C69B8C4}" destId="{A1854F9B-81D0-478E-AB55-A297E5B78F6F}" srcOrd="0" destOrd="0" presId="urn:microsoft.com/office/officeart/2005/8/layout/chevron1"/>
    <dgm:cxn modelId="{35A6D45D-F278-494A-9BE4-0C994C5A51DF}" type="presParOf" srcId="{E8D60DF8-715D-46A9-866B-16217C69B8C4}" destId="{26E6CC05-B546-472A-95E3-F63358370A90}" srcOrd="1" destOrd="0" presId="urn:microsoft.com/office/officeart/2005/8/layout/chevron1"/>
    <dgm:cxn modelId="{4BBAFB93-C0E8-453F-A350-471F20780BDB}" type="presParOf" srcId="{E8D60DF8-715D-46A9-866B-16217C69B8C4}" destId="{F36C1ACA-ACA5-49AD-B399-152C6B7884F9}" srcOrd="2" destOrd="0" presId="urn:microsoft.com/office/officeart/2005/8/layout/chevron1"/>
    <dgm:cxn modelId="{5B652BE5-1AD9-4789-83A4-8574C4564F1B}" type="presParOf" srcId="{E8D60DF8-715D-46A9-866B-16217C69B8C4}" destId="{BCE1F018-B5DF-41CD-BE93-AE0A4B0D2E38}" srcOrd="3" destOrd="0" presId="urn:microsoft.com/office/officeart/2005/8/layout/chevron1"/>
    <dgm:cxn modelId="{CB6191D6-51D1-4E6A-8D03-EFBD55525135}" type="presParOf" srcId="{E8D60DF8-715D-46A9-866B-16217C69B8C4}" destId="{034F9C27-246A-4B95-B65A-2BF90B02A580}" srcOrd="4" destOrd="0" presId="urn:microsoft.com/office/officeart/2005/8/layout/chevron1"/>
    <dgm:cxn modelId="{F69B4D81-24AB-4F90-8DCB-00F9DDFBDB8A}" type="presParOf" srcId="{E8D60DF8-715D-46A9-866B-16217C69B8C4}" destId="{BB38D6B6-2484-405F-97E3-3A7C2A1F91E3}" srcOrd="5" destOrd="0" presId="urn:microsoft.com/office/officeart/2005/8/layout/chevron1"/>
    <dgm:cxn modelId="{86B5146A-7CE8-423E-A34E-10E4D6091CE2}" type="presParOf" srcId="{E8D60DF8-715D-46A9-866B-16217C69B8C4}" destId="{27B7C02F-DE2E-4C12-84D2-F6FC7FC83A28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Grouper 1"/>
      <dsp:cNvGrpSpPr/>
    </dsp:nvGrpSpPr>
    <dsp:grpSpPr>
      <a:xfrm>
        <a:off x="0" y="0"/>
        <a:ext cx="4250292" cy="4250292"/>
        <a:chOff x="0" y="0"/>
        <a:chExt cx="4250292" cy="4250292"/>
      </a:xfrm>
    </dsp:grpSpPr>
    <dsp:sp modelId="{C56D0664-7C9D-41A4-B0A8-F09775021F1E}">
      <dsp:nvSpPr>
        <dsp:cNvPr id="3" name="Ellipse 2"/>
        <dsp:cNvSpPr/>
      </dsp:nvSpPr>
      <dsp:spPr bwMode="white">
        <a:xfrm>
          <a:off x="2207456" y="53129"/>
          <a:ext cx="2550175" cy="2550175"/>
        </a:xfrm>
        <a:prstGeom prst="ellipse">
          <a:avLst/>
        </a:prstGeom>
        <a:solidFill>
          <a:schemeClr val="accent1">
            <a:alpha val="50000"/>
          </a:schemeClr>
        </a:solidFill>
        <a:ln w="3175">
          <a:solidFill>
            <a:schemeClr val="tx1"/>
          </a:solidFill>
        </a:ln>
      </dsp:spPr>
      <dsp:style>
        <a:lnRef idx="2">
          <a:schemeClr val="lt1"/>
        </a:lnRef>
        <a:fillRef idx="1">
          <a:schemeClr val="accent2">
            <a:alpha val="50000"/>
          </a:schemeClr>
        </a:fillRef>
        <a:effectRef idx="0">
          <a:scrgbClr r="0" g="0" b="0"/>
        </a:effectRef>
        <a:fontRef idx="minor">
          <a:schemeClr val="tx1"/>
        </a:fontRef>
      </dsp:style>
      <dsp:txBody>
        <a:bodyPr lIns="0" tIns="0" rIns="0" bIns="0" anchor="ctr"/>
        <a:lstStyle>
          <a:lvl1pPr algn="ctr">
            <a:defRPr sz="2300"/>
          </a:lvl1pPr>
          <a:lvl2pPr marL="171450" indent="-171450" algn="ctr">
            <a:defRPr sz="1700"/>
          </a:lvl2pPr>
          <a:lvl3pPr marL="342900" indent="-171450" algn="ctr">
            <a:defRPr sz="1700"/>
          </a:lvl3pPr>
          <a:lvl4pPr marL="514350" indent="-171450" algn="ctr">
            <a:defRPr sz="1700"/>
          </a:lvl4pPr>
          <a:lvl5pPr marL="685800" indent="-171450" algn="ctr">
            <a:defRPr sz="1700"/>
          </a:lvl5pPr>
          <a:lvl6pPr marL="857250" indent="-171450" algn="ctr">
            <a:defRPr sz="1700"/>
          </a:lvl6pPr>
          <a:lvl7pPr marL="1028700" indent="-171450" algn="ctr">
            <a:defRPr sz="1700"/>
          </a:lvl7pPr>
          <a:lvl8pPr marL="1200150" indent="-171450" algn="ctr">
            <a:defRPr sz="1700"/>
          </a:lvl8pPr>
          <a:lvl9pPr marL="1371600" indent="-171450" algn="ctr">
            <a:defRPr sz="17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fr-FR" dirty="0">
              <a:solidFill>
                <a:schemeClr val="tx1"/>
              </a:solidFill>
            </a:rPr>
            <a:t>Transparence</a:t>
          </a:r>
          <a:endParaRPr>
            <a:solidFill>
              <a:schemeClr val="tx1"/>
            </a:solidFill>
          </a:endParaRPr>
        </a:p>
      </dsp:txBody>
      <dsp:txXfrm>
        <a:off x="2207456" y="53129"/>
        <a:ext cx="2550175" cy="2550175"/>
      </dsp:txXfrm>
    </dsp:sp>
    <dsp:sp modelId="{8975FF26-6D96-4F1C-96D0-8553CC90439C}">
      <dsp:nvSpPr>
        <dsp:cNvPr id="4" name="Ellipse 3"/>
        <dsp:cNvSpPr/>
      </dsp:nvSpPr>
      <dsp:spPr bwMode="white">
        <a:xfrm>
          <a:off x="3127644" y="1646988"/>
          <a:ext cx="2550175" cy="2550175"/>
        </a:xfrm>
        <a:prstGeom prst="ellipse">
          <a:avLst/>
        </a:prstGeom>
        <a:solidFill>
          <a:srgbClr val="00B050">
            <a:alpha val="50000"/>
          </a:srgbClr>
        </a:solidFill>
        <a:ln w="3175">
          <a:solidFill>
            <a:schemeClr val="tx1"/>
          </a:solidFill>
        </a:ln>
      </dsp:spPr>
      <dsp:style>
        <a:lnRef idx="2">
          <a:schemeClr val="lt1"/>
        </a:lnRef>
        <a:fillRef idx="1">
          <a:schemeClr val="accent3">
            <a:alpha val="50000"/>
          </a:schemeClr>
        </a:fillRef>
        <a:effectRef idx="0">
          <a:scrgbClr r="0" g="0" b="0"/>
        </a:effectRef>
        <a:fontRef idx="minor">
          <a:schemeClr val="tx1"/>
        </a:fontRef>
      </dsp:style>
      <dsp:txBody>
        <a:bodyPr lIns="0" tIns="0" rIns="0" bIns="0" anchor="ctr"/>
        <a:lstStyle>
          <a:lvl1pPr algn="ctr">
            <a:defRPr sz="2300"/>
          </a:lvl1pPr>
          <a:lvl2pPr marL="171450" indent="-171450" algn="ctr">
            <a:defRPr sz="1700"/>
          </a:lvl2pPr>
          <a:lvl3pPr marL="342900" indent="-171450" algn="ctr">
            <a:defRPr sz="1700"/>
          </a:lvl3pPr>
          <a:lvl4pPr marL="514350" indent="-171450" algn="ctr">
            <a:defRPr sz="1700"/>
          </a:lvl4pPr>
          <a:lvl5pPr marL="685800" indent="-171450" algn="ctr">
            <a:defRPr sz="1700"/>
          </a:lvl5pPr>
          <a:lvl6pPr marL="857250" indent="-171450" algn="ctr">
            <a:defRPr sz="1700"/>
          </a:lvl6pPr>
          <a:lvl7pPr marL="1028700" indent="-171450" algn="ctr">
            <a:defRPr sz="1700"/>
          </a:lvl7pPr>
          <a:lvl8pPr marL="1200150" indent="-171450" algn="ctr">
            <a:defRPr sz="1700"/>
          </a:lvl8pPr>
          <a:lvl9pPr marL="1371600" indent="-171450" algn="ctr">
            <a:defRPr sz="17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fr-FR" dirty="0">
              <a:solidFill>
                <a:schemeClr val="tx1"/>
              </a:solidFill>
            </a:rPr>
            <a:t>Inspection</a:t>
          </a:r>
          <a:endParaRPr>
            <a:solidFill>
              <a:schemeClr val="tx1"/>
            </a:solidFill>
          </a:endParaRPr>
        </a:p>
      </dsp:txBody>
      <dsp:txXfrm>
        <a:off x="3127644" y="1646988"/>
        <a:ext cx="2550175" cy="2550175"/>
      </dsp:txXfrm>
    </dsp:sp>
    <dsp:sp modelId="{1299E38E-7D2A-4761-88C3-8C996BB0EF32}">
      <dsp:nvSpPr>
        <dsp:cNvPr id="5" name="Ellipse 4"/>
        <dsp:cNvSpPr/>
      </dsp:nvSpPr>
      <dsp:spPr bwMode="white">
        <a:xfrm>
          <a:off x="1287268" y="1646988"/>
          <a:ext cx="2550175" cy="2550175"/>
        </a:xfrm>
        <a:prstGeom prst="ellipse">
          <a:avLst/>
        </a:prstGeom>
        <a:solidFill>
          <a:srgbClr val="C00000">
            <a:alpha val="50000"/>
          </a:srgbClr>
        </a:solidFill>
        <a:ln w="3175">
          <a:solidFill>
            <a:schemeClr val="tx1"/>
          </a:solidFill>
        </a:ln>
      </dsp:spPr>
      <dsp:style>
        <a:lnRef idx="2">
          <a:schemeClr val="lt1"/>
        </a:lnRef>
        <a:fillRef idx="1">
          <a:schemeClr val="accent4">
            <a:alpha val="50000"/>
          </a:schemeClr>
        </a:fillRef>
        <a:effectRef idx="0">
          <a:scrgbClr r="0" g="0" b="0"/>
        </a:effectRef>
        <a:fontRef idx="minor">
          <a:schemeClr val="tx1"/>
        </a:fontRef>
      </dsp:style>
      <dsp:txBody>
        <a:bodyPr lIns="0" tIns="0" rIns="0" bIns="0" anchor="ctr"/>
        <a:lstStyle>
          <a:lvl1pPr algn="ctr">
            <a:defRPr sz="2300"/>
          </a:lvl1pPr>
          <a:lvl2pPr marL="171450" indent="-171450" algn="ctr">
            <a:defRPr sz="1700"/>
          </a:lvl2pPr>
          <a:lvl3pPr marL="342900" indent="-171450" algn="ctr">
            <a:defRPr sz="1700"/>
          </a:lvl3pPr>
          <a:lvl4pPr marL="514350" indent="-171450" algn="ctr">
            <a:defRPr sz="1700"/>
          </a:lvl4pPr>
          <a:lvl5pPr marL="685800" indent="-171450" algn="ctr">
            <a:defRPr sz="1700"/>
          </a:lvl5pPr>
          <a:lvl6pPr marL="857250" indent="-171450" algn="ctr">
            <a:defRPr sz="1700"/>
          </a:lvl6pPr>
          <a:lvl7pPr marL="1028700" indent="-171450" algn="ctr">
            <a:defRPr sz="1700"/>
          </a:lvl7pPr>
          <a:lvl8pPr marL="1200150" indent="-171450" algn="ctr">
            <a:defRPr sz="1700"/>
          </a:lvl8pPr>
          <a:lvl9pPr marL="1371600" indent="-171450" algn="ctr">
            <a:defRPr sz="17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fr-FR" dirty="0">
              <a:solidFill>
                <a:schemeClr val="tx1"/>
              </a:solidFill>
            </a:rPr>
            <a:t>Adaptation</a:t>
          </a:r>
          <a:endParaRPr>
            <a:solidFill>
              <a:schemeClr val="tx1"/>
            </a:solidFill>
          </a:endParaRPr>
        </a:p>
      </dsp:txBody>
      <dsp:txXfrm>
        <a:off x="1287268" y="1646988"/>
        <a:ext cx="2550175" cy="255017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Grouper 1"/>
      <dsp:cNvGrpSpPr/>
    </dsp:nvGrpSpPr>
    <dsp:grpSpPr>
      <a:xfrm>
        <a:off x="0" y="0"/>
        <a:ext cx="8128000" cy="1266341"/>
        <a:chOff x="0" y="0"/>
        <a:chExt cx="8128000" cy="1266341"/>
      </a:xfrm>
    </dsp:grpSpPr>
    <dsp:sp modelId="{A1854F9B-81D0-478E-AB55-A297E5B78F6F}">
      <dsp:nvSpPr>
        <dsp:cNvPr id="3" name="Chevron 2"/>
        <dsp:cNvSpPr/>
      </dsp:nvSpPr>
      <dsp:spPr bwMode="white">
        <a:xfrm>
          <a:off x="0" y="193819"/>
          <a:ext cx="2196757" cy="878703"/>
        </a:xfrm>
        <a:prstGeom prst="chevron">
          <a:avLst/>
        </a:prstGeom>
      </dsp:spPr>
      <dsp:style>
        <a:lnRef idx="2">
          <a:schemeClr val="lt1"/>
        </a:lnRef>
        <a:fillRef idx="1">
          <a:schemeClr val="accent2"/>
        </a:fillRef>
        <a:effectRef idx="0">
          <a:scrgbClr r="0" g="0" b="0"/>
        </a:effectRef>
        <a:fontRef idx="minor">
          <a:schemeClr val="lt1"/>
        </a:fontRef>
      </dsp:style>
      <dsp:txBody>
        <a:bodyPr lIns="64008" tIns="21336" rIns="21336" bIns="21336" anchor="ctr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fr-FR" sz="1600" b="1" dirty="0">
              <a:solidFill>
                <a:schemeClr val="tx1"/>
              </a:solidFill>
              <a:latin typeface="Candara" panose="020E0502030303020204" pitchFamily="34" charset="0"/>
            </a:rPr>
            <a:t>Introduction</a:t>
          </a:r>
        </a:p>
      </dsp:txBody>
      <dsp:txXfrm>
        <a:off x="0" y="193819"/>
        <a:ext cx="2196757" cy="878703"/>
      </dsp:txXfrm>
    </dsp:sp>
    <dsp:sp modelId="{F36C1ACA-ACA5-49AD-B399-152C6B7884F9}">
      <dsp:nvSpPr>
        <dsp:cNvPr id="4" name="Chevron 3"/>
        <dsp:cNvSpPr/>
      </dsp:nvSpPr>
      <dsp:spPr bwMode="white">
        <a:xfrm>
          <a:off x="1977081" y="193819"/>
          <a:ext cx="2196757" cy="878703"/>
        </a:xfrm>
        <a:prstGeom prst="chevron">
          <a:avLst/>
        </a:prstGeom>
      </dsp:spPr>
      <dsp:style>
        <a:lnRef idx="2">
          <a:schemeClr val="lt1"/>
        </a:lnRef>
        <a:fillRef idx="1">
          <a:schemeClr val="accent3"/>
        </a:fillRef>
        <a:effectRef idx="0">
          <a:scrgbClr r="0" g="0" b="0"/>
        </a:effectRef>
        <a:fontRef idx="minor">
          <a:schemeClr val="lt1"/>
        </a:fontRef>
      </dsp:style>
      <dsp:txBody>
        <a:bodyPr lIns="64008" tIns="21336" rIns="21336" bIns="21336" anchor="ctr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fr-FR" sz="1600" b="1" dirty="0">
              <a:solidFill>
                <a:schemeClr val="tx1"/>
              </a:solidFill>
              <a:latin typeface="Candara" panose="020E0502030303020204" pitchFamily="34" charset="0"/>
            </a:rPr>
            <a:t>Phase d’inspection</a:t>
          </a:r>
        </a:p>
      </dsp:txBody>
      <dsp:txXfrm>
        <a:off x="1977081" y="193819"/>
        <a:ext cx="2196757" cy="878703"/>
      </dsp:txXfrm>
    </dsp:sp>
    <dsp:sp modelId="{034F9C27-246A-4B95-B65A-2BF90B02A580}">
      <dsp:nvSpPr>
        <dsp:cNvPr id="5" name="Chevron 4"/>
        <dsp:cNvSpPr/>
      </dsp:nvSpPr>
      <dsp:spPr bwMode="white">
        <a:xfrm>
          <a:off x="3954162" y="193819"/>
          <a:ext cx="2196757" cy="878703"/>
        </a:xfrm>
        <a:prstGeom prst="chevron">
          <a:avLst/>
        </a:prstGeom>
      </dsp:spPr>
      <dsp:style>
        <a:lnRef idx="2">
          <a:schemeClr val="lt1"/>
        </a:lnRef>
        <a:fillRef idx="1">
          <a:schemeClr val="accent4"/>
        </a:fillRef>
        <a:effectRef idx="0">
          <a:scrgbClr r="0" g="0" b="0"/>
        </a:effectRef>
        <a:fontRef idx="minor">
          <a:schemeClr val="lt1"/>
        </a:fontRef>
      </dsp:style>
      <dsp:txBody>
        <a:bodyPr lIns="64008" tIns="21336" rIns="21336" bIns="21336" anchor="ctr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fr-FR" sz="1600" b="1" dirty="0">
              <a:solidFill>
                <a:schemeClr val="tx1"/>
              </a:solidFill>
              <a:latin typeface="Candara" panose="020E0502030303020204" pitchFamily="34" charset="0"/>
            </a:rPr>
            <a:t>Phase d’adaptation</a:t>
          </a:r>
        </a:p>
      </dsp:txBody>
      <dsp:txXfrm>
        <a:off x="3954162" y="193819"/>
        <a:ext cx="2196757" cy="878703"/>
      </dsp:txXfrm>
    </dsp:sp>
    <dsp:sp modelId="{27B7C02F-DE2E-4C12-84D2-F6FC7FC83A28}">
      <dsp:nvSpPr>
        <dsp:cNvPr id="6" name="Chevron 5"/>
        <dsp:cNvSpPr/>
      </dsp:nvSpPr>
      <dsp:spPr bwMode="white">
        <a:xfrm>
          <a:off x="5931243" y="193819"/>
          <a:ext cx="2196757" cy="878703"/>
        </a:xfrm>
        <a:prstGeom prst="chevron">
          <a:avLst/>
        </a:prstGeom>
      </dsp:spPr>
      <dsp:style>
        <a:lnRef idx="2">
          <a:schemeClr val="lt1"/>
        </a:lnRef>
        <a:fillRef idx="1">
          <a:schemeClr val="accent5"/>
        </a:fillRef>
        <a:effectRef idx="0">
          <a:scrgbClr r="0" g="0" b="0"/>
        </a:effectRef>
        <a:fontRef idx="minor">
          <a:schemeClr val="lt1"/>
        </a:fontRef>
      </dsp:style>
      <dsp:txBody>
        <a:bodyPr lIns="64008" tIns="21336" rIns="21336" bIns="21336" anchor="ctr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fr-FR" sz="1600" b="1" dirty="0">
              <a:solidFill>
                <a:schemeClr val="tx1"/>
              </a:solidFill>
              <a:latin typeface="Candara" panose="020E0502030303020204" pitchFamily="34" charset="0"/>
            </a:rPr>
            <a:t>Clôture</a:t>
          </a:r>
        </a:p>
      </dsp:txBody>
      <dsp:txXfrm>
        <a:off x="5931243" y="193819"/>
        <a:ext cx="2196757" cy="87870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type="chevron" r:blip="" rot="180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type="chevron" r:blip="" rot="180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Google Shape;3;n"/>
          <p:cNvSpPr txBox="1">
            <a:spLocks noGrp="1"/>
          </p:cNvSpPr>
          <p:nvPr>
            <p:ph type="hdr" idx="2"/>
          </p:nvPr>
        </p:nvSpPr>
        <p:spPr bwMode="auto"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45700" rIns="91425" bIns="45700" numCol="1" anchor="t" anchorCtr="0" compatLnSpc="1"/>
          <a:lstStyle>
            <a:lvl1pPr eaLnBrk="1" hangingPunct="1">
              <a:buClr>
                <a:srgbClr val="000000"/>
              </a:buClr>
              <a:buSzPts val="1400"/>
              <a:buFont typeface="Arial" panose="020B0604020202020204" pitchFamily="34" charset="0"/>
              <a:buNone/>
              <a:defRPr sz="1200"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</a:lstStyle>
          <a:p>
            <a:pPr>
              <a:defRPr/>
            </a:pPr>
            <a:endParaRPr lang="fr-FR" altLang="fr-FR"/>
          </a:p>
        </p:txBody>
      </p:sp>
      <p:sp>
        <p:nvSpPr>
          <p:cNvPr id="2051" name="Google Shape;4;n"/>
          <p:cNvSpPr txBox="1">
            <a:spLocks noGrp="1"/>
          </p:cNvSpPr>
          <p:nvPr>
            <p:ph type="dt" idx="10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45700" rIns="91425" bIns="45700" numCol="1" anchor="t" anchorCtr="0" compatLnSpc="1"/>
          <a:lstStyle>
            <a:lvl1pPr algn="r" eaLnBrk="1" hangingPunct="1">
              <a:buClr>
                <a:srgbClr val="000000"/>
              </a:buClr>
              <a:buSzPts val="1400"/>
              <a:buFont typeface="Arial" panose="020B0604020202020204" pitchFamily="34" charset="0"/>
              <a:buNone/>
              <a:defRPr sz="1200"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</a:lstStyle>
          <a:p>
            <a:pPr>
              <a:defRPr/>
            </a:pPr>
            <a:endParaRPr lang="fr-FR" altLang="fr-FR"/>
          </a:p>
        </p:txBody>
      </p:sp>
      <p:sp>
        <p:nvSpPr>
          <p:cNvPr id="2052" name="Google Shape;5;n"/>
          <p:cNvSpPr>
            <a:spLocks noGrp="1" noRot="1" noChangeAspect="1"/>
          </p:cNvSpPr>
          <p:nvPr>
            <p:ph type="sldImg" idx="3"/>
          </p:nvPr>
        </p:nvSpPr>
        <p:spPr bwMode="auto">
          <a:xfrm>
            <a:off x="685800" y="1143000"/>
            <a:ext cx="5486400" cy="3086100"/>
          </a:xfrm>
          <a:custGeom>
            <a:avLst/>
            <a:gdLst>
              <a:gd name="T0" fmla="*/ 0 w 120000"/>
              <a:gd name="T1" fmla="*/ 0 h 120000"/>
              <a:gd name="T2" fmla="*/ 2147483646 w 120000"/>
              <a:gd name="T3" fmla="*/ 0 h 120000"/>
              <a:gd name="T4" fmla="*/ 2147483646 w 120000"/>
              <a:gd name="T5" fmla="*/ 2041115087 h 120000"/>
              <a:gd name="T6" fmla="*/ 0 w 120000"/>
              <a:gd name="T7" fmla="*/ 2041115087 h 120000"/>
              <a:gd name="T8" fmla="*/ 0 w 120000"/>
              <a:gd name="T9" fmla="*/ 0 h 1200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53" name="Google Shape;6;n"/>
          <p:cNvSpPr txBox="1">
            <a:spLocks noGrp="1"/>
          </p:cNvSpPr>
          <p:nvPr>
            <p:ph type="body" idx="1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45700" rIns="91425" bIns="45700" numCol="1" anchor="t" anchorCtr="0" compatLnSpc="1"/>
          <a:lstStyle/>
          <a:p>
            <a:pPr lvl="0"/>
            <a:endParaRPr lang="fr-FR" altLang="fr-FR">
              <a:sym typeface="Arial" panose="020B0604020202020204" pitchFamily="34" charset="0"/>
            </a:endParaRPr>
          </a:p>
        </p:txBody>
      </p:sp>
      <p:sp>
        <p:nvSpPr>
          <p:cNvPr id="2054" name="Google Shape;7;n"/>
          <p:cNvSpPr txBox="1">
            <a:spLocks noGrp="1"/>
          </p:cNvSpPr>
          <p:nvPr>
            <p:ph type="ftr" idx="11"/>
          </p:nvPr>
        </p:nvSpPr>
        <p:spPr bwMode="auto"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45700" rIns="91425" bIns="45700" numCol="1" anchor="b" anchorCtr="0" compatLnSpc="1"/>
          <a:lstStyle>
            <a:lvl1pPr eaLnBrk="1" hangingPunct="1">
              <a:buClr>
                <a:srgbClr val="000000"/>
              </a:buClr>
              <a:buSzPts val="1400"/>
              <a:buFont typeface="Arial" panose="020B0604020202020204" pitchFamily="34" charset="0"/>
              <a:buNone/>
              <a:defRPr sz="1200"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</a:lstStyle>
          <a:p>
            <a:pPr>
              <a:defRPr/>
            </a:pPr>
            <a:endParaRPr lang="fr-FR" altLang="fr-FR"/>
          </a:p>
        </p:txBody>
      </p:sp>
      <p:sp>
        <p:nvSpPr>
          <p:cNvPr id="2055" name="Google Shape;8;n"/>
          <p:cNvSpPr txBox="1">
            <a:spLocks noGrp="1"/>
          </p:cNvSpPr>
          <p:nvPr>
            <p:ph type="sldNum" idx="12"/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45700" rIns="91425" bIns="45700" numCol="1" anchor="b" anchorCtr="0" compatLnSpc="1"/>
          <a:lstStyle>
            <a:lvl1pPr algn="r" eaLnBrk="1" hangingPunct="1">
              <a:buClr>
                <a:srgbClr val="000000"/>
              </a:buClr>
              <a:buFont typeface="Arial" panose="020B0604020202020204" pitchFamily="34" charset="0"/>
              <a:buNone/>
              <a:defRPr sz="1200"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</a:lstStyle>
          <a:p>
            <a:pPr>
              <a:defRPr/>
            </a:pPr>
            <a:fld id="{D5601F68-DC3F-4A09-B017-7A5B99B0DD0B}" type="slidenum">
              <a:rPr lang="fr-FR" altLang="fr-FR"/>
            </a:fld>
            <a:endParaRPr lang="fr-FR" altLang="fr-FR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L="457200" indent="-2286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 pitchFamily="34" charset="0"/>
      </a:defRPr>
    </a:lvl1pPr>
    <a:lvl2pPr marL="914400" lvl="1" indent="-2286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 pitchFamily="34" charset="0"/>
      </a:defRPr>
    </a:lvl2pPr>
    <a:lvl3pPr marL="1371600" lvl="2" indent="-2286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 pitchFamily="34" charset="0"/>
      </a:defRPr>
    </a:lvl3pPr>
    <a:lvl4pPr marL="1828800" lvl="3" indent="-2286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 pitchFamily="34" charset="0"/>
      </a:defRPr>
    </a:lvl4pPr>
    <a:lvl5pPr marL="2286000" lvl="4" indent="-2286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 pitchFamily="34" charset="0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Google Shape;2131;p41:notes"/>
          <p:cNvSpPr>
            <a:spLocks noGrp="1" noRot="1" noChangeAspect="1" noTextEdit="1"/>
          </p:cNvSpPr>
          <p:nvPr>
            <p:ph type="sldImg" idx="2"/>
          </p:nvPr>
        </p:nvSpPr>
        <p:spPr>
          <a:noFill/>
        </p:spPr>
      </p:sp>
      <p:sp>
        <p:nvSpPr>
          <p:cNvPr id="4099" name="Google Shape;2132;p41:notes"/>
          <p:cNvSpPr txBox="1"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marL="0" indent="0" eaLnBrk="1" hangingPunct="1">
              <a:buSzPts val="1200"/>
              <a:buFont typeface="Calibri" panose="020F0502020204030204" pitchFamily="34" charset="0"/>
              <a:buNone/>
            </a:pPr>
            <a:endParaRPr lang="fr-FR" altLang="fr-FR" sz="1200" dirty="0">
              <a:latin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4100" name="Google Shape;2133;p41:notes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fld id="{1C990A83-31BF-4972-B27D-CA3DFA148D2D}" type="slidenum">
              <a:rPr lang="fr-FR" altLang="fr-FR" smtClean="0"/>
            </a:fld>
            <a:endParaRPr lang="fr-FR" altLang="fr-FR"/>
          </a:p>
        </p:txBody>
      </p:sp>
      <p:sp>
        <p:nvSpPr>
          <p:cNvPr id="4101" name="Google Shape;2134;p41:notes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r>
              <a:rPr lang="fr-FR" altLang="fr-FR" sz="1200" dirty="0"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Projet de Génie Logiciel</a:t>
            </a:r>
            <a:endParaRPr lang="fr-FR" altLang="fr-FR" sz="1200" dirty="0">
              <a:latin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Google Shape;1009;p9:notes"/>
          <p:cNvSpPr>
            <a:spLocks noGrp="1" noRot="1" noChangeAspect="1" noTextEdit="1"/>
          </p:cNvSpPr>
          <p:nvPr>
            <p:ph type="sldImg" idx="2"/>
          </p:nvPr>
        </p:nvSpPr>
        <p:spPr>
          <a:noFill/>
        </p:spPr>
      </p:sp>
      <p:sp>
        <p:nvSpPr>
          <p:cNvPr id="20483" name="Google Shape;1010;p9:notes"/>
          <p:cNvSpPr txBox="1"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marL="0" indent="0" eaLnBrk="1" hangingPunct="1">
              <a:buSzPts val="1400"/>
            </a:pPr>
            <a:endParaRPr lang="fr-FR" altLang="fr-FR" sz="1200" dirty="0">
              <a:latin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0484" name="Google Shape;1011;p9:notes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fld id="{1965F739-E818-49C4-9045-24F7B30E9771}" type="slidenum">
              <a:rPr lang="fr-FR" altLang="fr-FR" smtClean="0"/>
            </a:fld>
            <a:endParaRPr lang="fr-FR" altLang="fr-FR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Google Shape;168;p3:notes"/>
          <p:cNvSpPr>
            <a:spLocks noGrp="1" noRot="1" noChangeAspect="1" noTextEdit="1"/>
          </p:cNvSpPr>
          <p:nvPr>
            <p:ph type="sldImg" idx="2"/>
          </p:nvPr>
        </p:nvSpPr>
        <p:spPr>
          <a:noFill/>
        </p:spPr>
      </p:sp>
      <p:sp>
        <p:nvSpPr>
          <p:cNvPr id="8195" name="Google Shape;169;p3:notes"/>
          <p:cNvSpPr txBox="1"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marL="0" indent="0" eaLnBrk="1" hangingPunct="1">
              <a:buSzPts val="1400"/>
            </a:pPr>
            <a:endParaRPr lang="fr-FR" altLang="fr-FR" sz="1200" dirty="0">
              <a:latin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8196" name="Google Shape;170;p3:notes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fld id="{76BEFC2A-7173-40BC-A9D5-18792A972A69}" type="slidenum">
              <a:rPr lang="fr-FR" altLang="fr-FR" smtClean="0"/>
            </a:fld>
            <a:endParaRPr lang="fr-FR" altLang="fr-FR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Google Shape;979;p8:notes"/>
          <p:cNvSpPr>
            <a:spLocks noGrp="1" noRot="1" noChangeAspect="1" noTextEdit="1"/>
          </p:cNvSpPr>
          <p:nvPr>
            <p:ph type="sldImg" idx="2"/>
          </p:nvPr>
        </p:nvSpPr>
        <p:spPr>
          <a:noFill/>
        </p:spPr>
      </p:sp>
      <p:sp>
        <p:nvSpPr>
          <p:cNvPr id="22531" name="Google Shape;980;p8:notes"/>
          <p:cNvSpPr txBox="1"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marL="0" indent="0" eaLnBrk="1" hangingPunct="1">
              <a:buSzPts val="1200"/>
              <a:buFont typeface="Calibri" panose="020F0502020204030204" pitchFamily="34" charset="0"/>
              <a:buNone/>
            </a:pPr>
            <a:endParaRPr lang="fr-FR" altLang="fr-FR" sz="1200">
              <a:latin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2532" name="Google Shape;981;p8:notes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fld id="{C61809D6-0379-4563-94CD-588813B735AC}" type="slidenum">
              <a:rPr lang="fr-FR" altLang="fr-FR" smtClean="0"/>
            </a:fld>
            <a:endParaRPr lang="fr-FR" altLang="fr-FR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Google Shape;979;p8:notes"/>
          <p:cNvSpPr>
            <a:spLocks noGrp="1" noRot="1" noChangeAspect="1" noTextEdit="1"/>
          </p:cNvSpPr>
          <p:nvPr>
            <p:ph type="sldImg" idx="2"/>
          </p:nvPr>
        </p:nvSpPr>
        <p:spPr>
          <a:noFill/>
        </p:spPr>
      </p:sp>
      <p:sp>
        <p:nvSpPr>
          <p:cNvPr id="22531" name="Google Shape;980;p8:notes"/>
          <p:cNvSpPr txBox="1"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marL="0" indent="0" eaLnBrk="1" hangingPunct="1">
              <a:buSzPts val="1200"/>
              <a:buFont typeface="Calibri" panose="020F0502020204030204" pitchFamily="34" charset="0"/>
              <a:buNone/>
            </a:pPr>
            <a:endParaRPr lang="fr-FR" altLang="fr-FR" sz="1200">
              <a:latin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2532" name="Google Shape;981;p8:notes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fld id="{C61809D6-0379-4563-94CD-588813B735AC}" type="slidenum">
              <a:rPr lang="fr-FR" altLang="fr-FR" smtClean="0"/>
            </a:fld>
            <a:endParaRPr lang="fr-FR" altLang="fr-FR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Google Shape;979;p8:notes"/>
          <p:cNvSpPr>
            <a:spLocks noGrp="1" noRot="1" noChangeAspect="1" noTextEdit="1"/>
          </p:cNvSpPr>
          <p:nvPr>
            <p:ph type="sldImg" idx="2"/>
          </p:nvPr>
        </p:nvSpPr>
        <p:spPr>
          <a:noFill/>
        </p:spPr>
      </p:sp>
      <p:sp>
        <p:nvSpPr>
          <p:cNvPr id="22531" name="Google Shape;980;p8:notes"/>
          <p:cNvSpPr txBox="1"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marL="0" indent="0" eaLnBrk="1" hangingPunct="1">
              <a:buSzPts val="1200"/>
              <a:buFont typeface="Calibri" panose="020F0502020204030204" pitchFamily="34" charset="0"/>
              <a:buNone/>
            </a:pPr>
            <a:endParaRPr lang="fr-FR" altLang="fr-FR" sz="1200">
              <a:latin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2532" name="Google Shape;981;p8:notes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fld id="{C61809D6-0379-4563-94CD-588813B735AC}" type="slidenum">
              <a:rPr lang="fr-FR" altLang="fr-FR" smtClean="0"/>
            </a:fld>
            <a:endParaRPr lang="fr-FR" altLang="fr-FR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Google Shape;979;p8:notes"/>
          <p:cNvSpPr>
            <a:spLocks noGrp="1" noRot="1" noChangeAspect="1" noTextEdit="1"/>
          </p:cNvSpPr>
          <p:nvPr>
            <p:ph type="sldImg" idx="2"/>
          </p:nvPr>
        </p:nvSpPr>
        <p:spPr>
          <a:noFill/>
        </p:spPr>
      </p:sp>
      <p:sp>
        <p:nvSpPr>
          <p:cNvPr id="22531" name="Google Shape;980;p8:notes"/>
          <p:cNvSpPr txBox="1"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marL="0" indent="0" eaLnBrk="1" hangingPunct="1">
              <a:buSzPts val="1200"/>
              <a:buFont typeface="Calibri" panose="020F0502020204030204" pitchFamily="34" charset="0"/>
              <a:buNone/>
            </a:pPr>
            <a:endParaRPr lang="fr-FR" altLang="fr-FR" sz="1200">
              <a:latin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2532" name="Google Shape;981;p8:notes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fld id="{C61809D6-0379-4563-94CD-588813B735AC}" type="slidenum">
              <a:rPr lang="fr-FR" altLang="fr-FR" smtClean="0"/>
            </a:fld>
            <a:endParaRPr lang="fr-FR" altLang="fr-FR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Google Shape;979;p8:notes"/>
          <p:cNvSpPr>
            <a:spLocks noGrp="1" noRot="1" noChangeAspect="1" noTextEdit="1"/>
          </p:cNvSpPr>
          <p:nvPr>
            <p:ph type="sldImg" idx="2"/>
          </p:nvPr>
        </p:nvSpPr>
        <p:spPr>
          <a:noFill/>
        </p:spPr>
      </p:sp>
      <p:sp>
        <p:nvSpPr>
          <p:cNvPr id="22531" name="Google Shape;980;p8:notes"/>
          <p:cNvSpPr txBox="1"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marL="0" indent="0" eaLnBrk="1" hangingPunct="1">
              <a:buSzPts val="1200"/>
              <a:buFont typeface="Calibri" panose="020F0502020204030204" pitchFamily="34" charset="0"/>
              <a:buNone/>
            </a:pPr>
            <a:endParaRPr lang="fr-FR" altLang="fr-FR" sz="1200">
              <a:latin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2532" name="Google Shape;981;p8:notes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fld id="{C61809D6-0379-4563-94CD-588813B735AC}" type="slidenum">
              <a:rPr lang="fr-FR" altLang="fr-FR" smtClean="0"/>
            </a:fld>
            <a:endParaRPr lang="fr-FR" altLang="fr-FR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Google Shape;979;p8:notes"/>
          <p:cNvSpPr>
            <a:spLocks noGrp="1" noRot="1" noChangeAspect="1" noTextEdit="1"/>
          </p:cNvSpPr>
          <p:nvPr>
            <p:ph type="sldImg" idx="2"/>
          </p:nvPr>
        </p:nvSpPr>
        <p:spPr>
          <a:noFill/>
        </p:spPr>
      </p:sp>
      <p:sp>
        <p:nvSpPr>
          <p:cNvPr id="22531" name="Google Shape;980;p8:notes"/>
          <p:cNvSpPr txBox="1"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marL="0" indent="0" eaLnBrk="1" hangingPunct="1">
              <a:buSzPts val="1200"/>
              <a:buFont typeface="Calibri" panose="020F0502020204030204" pitchFamily="34" charset="0"/>
              <a:buNone/>
            </a:pPr>
            <a:endParaRPr lang="fr-FR" altLang="fr-FR" sz="1200">
              <a:latin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2532" name="Google Shape;981;p8:notes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fld id="{C61809D6-0379-4563-94CD-588813B735AC}" type="slidenum">
              <a:rPr lang="fr-FR" altLang="fr-FR" smtClean="0"/>
            </a:fld>
            <a:endParaRPr lang="fr-FR" altLang="fr-FR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Google Shape;979;p8:notes"/>
          <p:cNvSpPr>
            <a:spLocks noGrp="1" noRot="1" noChangeAspect="1" noTextEdit="1"/>
          </p:cNvSpPr>
          <p:nvPr>
            <p:ph type="sldImg" idx="2"/>
          </p:nvPr>
        </p:nvSpPr>
        <p:spPr>
          <a:noFill/>
        </p:spPr>
      </p:sp>
      <p:sp>
        <p:nvSpPr>
          <p:cNvPr id="22531" name="Google Shape;980;p8:notes"/>
          <p:cNvSpPr txBox="1"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marL="0" indent="0" eaLnBrk="1" hangingPunct="1">
              <a:buSzPts val="1200"/>
              <a:buFont typeface="Calibri" panose="020F0502020204030204" pitchFamily="34" charset="0"/>
              <a:buNone/>
            </a:pPr>
            <a:endParaRPr lang="fr-FR" altLang="fr-FR" sz="1200">
              <a:latin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2532" name="Google Shape;981;p8:notes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fld id="{C61809D6-0379-4563-94CD-588813B735AC}" type="slidenum">
              <a:rPr lang="fr-FR" altLang="fr-FR" smtClean="0"/>
            </a:fld>
            <a:endParaRPr lang="fr-FR" altLang="fr-FR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Google Shape;979;p8:notes"/>
          <p:cNvSpPr>
            <a:spLocks noGrp="1" noRot="1" noChangeAspect="1" noTextEdit="1"/>
          </p:cNvSpPr>
          <p:nvPr>
            <p:ph type="sldImg" idx="2"/>
          </p:nvPr>
        </p:nvSpPr>
        <p:spPr>
          <a:noFill/>
        </p:spPr>
      </p:sp>
      <p:sp>
        <p:nvSpPr>
          <p:cNvPr id="22531" name="Google Shape;980;p8:notes"/>
          <p:cNvSpPr txBox="1"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marL="0" indent="0" eaLnBrk="1" hangingPunct="1">
              <a:buSzPts val="1200"/>
              <a:buFont typeface="Calibri" panose="020F0502020204030204" pitchFamily="34" charset="0"/>
              <a:buNone/>
            </a:pPr>
            <a:endParaRPr lang="fr-FR" altLang="fr-FR" sz="1200">
              <a:latin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2532" name="Google Shape;981;p8:notes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fld id="{C61809D6-0379-4563-94CD-588813B735AC}" type="slidenum">
              <a:rPr lang="fr-FR" altLang="fr-FR" smtClean="0"/>
            </a:fld>
            <a:endParaRPr lang="fr-FR" altLang="fr-FR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Google Shape;112;p2:notes"/>
          <p:cNvSpPr>
            <a:spLocks noGrp="1" noRot="1" noChangeAspect="1" noTextEdit="1"/>
          </p:cNvSpPr>
          <p:nvPr>
            <p:ph type="sldImg" idx="2"/>
          </p:nvPr>
        </p:nvSpPr>
        <p:spPr>
          <a:noFill/>
        </p:spPr>
      </p:sp>
      <p:sp>
        <p:nvSpPr>
          <p:cNvPr id="6147" name="Google Shape;113;p2:notes"/>
          <p:cNvSpPr txBox="1"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marL="0" indent="0" eaLnBrk="1" hangingPunct="1">
              <a:buSzPts val="1400"/>
            </a:pPr>
            <a:endParaRPr lang="fr-FR" altLang="fr-FR" sz="1200" dirty="0">
              <a:latin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6148" name="Google Shape;114;p2:notes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fld id="{E345997D-22AC-4E15-8D25-7AC3FD8412B3}" type="slidenum">
              <a:rPr lang="fr-FR" altLang="fr-FR" smtClean="0"/>
            </a:fld>
            <a:endParaRPr lang="fr-FR" altLang="fr-FR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Google Shape;979;p8:notes"/>
          <p:cNvSpPr>
            <a:spLocks noGrp="1" noRot="1" noChangeAspect="1" noTextEdit="1"/>
          </p:cNvSpPr>
          <p:nvPr>
            <p:ph type="sldImg" idx="2"/>
          </p:nvPr>
        </p:nvSpPr>
        <p:spPr>
          <a:noFill/>
        </p:spPr>
      </p:sp>
      <p:sp>
        <p:nvSpPr>
          <p:cNvPr id="22531" name="Google Shape;980;p8:notes"/>
          <p:cNvSpPr txBox="1"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marL="0" indent="0" eaLnBrk="1" hangingPunct="1">
              <a:buSzPts val="1200"/>
              <a:buFont typeface="Calibri" panose="020F0502020204030204" pitchFamily="34" charset="0"/>
              <a:buNone/>
            </a:pPr>
            <a:endParaRPr lang="fr-FR" altLang="fr-FR" sz="1200">
              <a:latin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2532" name="Google Shape;981;p8:notes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fld id="{C61809D6-0379-4563-94CD-588813B735AC}" type="slidenum">
              <a:rPr lang="fr-FR" altLang="fr-FR" smtClean="0"/>
            </a:fld>
            <a:endParaRPr lang="fr-FR" altLang="fr-FR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Google Shape;979;p8:notes"/>
          <p:cNvSpPr>
            <a:spLocks noGrp="1" noRot="1" noChangeAspect="1" noTextEdit="1"/>
          </p:cNvSpPr>
          <p:nvPr>
            <p:ph type="sldImg" idx="2"/>
          </p:nvPr>
        </p:nvSpPr>
        <p:spPr>
          <a:noFill/>
        </p:spPr>
      </p:sp>
      <p:sp>
        <p:nvSpPr>
          <p:cNvPr id="22531" name="Google Shape;980;p8:notes"/>
          <p:cNvSpPr txBox="1"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marL="0" indent="0" eaLnBrk="1" hangingPunct="1">
              <a:buSzPts val="1200"/>
              <a:buFont typeface="Calibri" panose="020F0502020204030204" pitchFamily="34" charset="0"/>
              <a:buNone/>
            </a:pPr>
            <a:endParaRPr lang="fr-FR" altLang="fr-FR" sz="1200">
              <a:latin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2532" name="Google Shape;981;p8:notes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fld id="{C61809D6-0379-4563-94CD-588813B735AC}" type="slidenum">
              <a:rPr lang="fr-FR" altLang="fr-FR" smtClean="0"/>
            </a:fld>
            <a:endParaRPr lang="fr-FR" altLang="fr-FR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Google Shape;979;p8:notes"/>
          <p:cNvSpPr>
            <a:spLocks noGrp="1" noRot="1" noChangeAspect="1" noTextEdit="1"/>
          </p:cNvSpPr>
          <p:nvPr>
            <p:ph type="sldImg" idx="2"/>
          </p:nvPr>
        </p:nvSpPr>
        <p:spPr>
          <a:noFill/>
        </p:spPr>
      </p:sp>
      <p:sp>
        <p:nvSpPr>
          <p:cNvPr id="22531" name="Google Shape;980;p8:notes"/>
          <p:cNvSpPr txBox="1"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marL="0" indent="0" eaLnBrk="1" hangingPunct="1">
              <a:buSzPts val="1200"/>
              <a:buFont typeface="Calibri" panose="020F0502020204030204" pitchFamily="34" charset="0"/>
              <a:buNone/>
            </a:pPr>
            <a:endParaRPr lang="fr-FR" altLang="fr-FR" sz="1200">
              <a:latin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2532" name="Google Shape;981;p8:notes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fld id="{C61809D6-0379-4563-94CD-588813B735AC}" type="slidenum">
              <a:rPr lang="fr-FR" altLang="fr-FR" smtClean="0"/>
            </a:fld>
            <a:endParaRPr lang="fr-FR" altLang="fr-FR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Google Shape;979;p8:notes"/>
          <p:cNvSpPr>
            <a:spLocks noGrp="1" noRot="1" noChangeAspect="1" noTextEdit="1"/>
          </p:cNvSpPr>
          <p:nvPr>
            <p:ph type="sldImg" idx="2"/>
          </p:nvPr>
        </p:nvSpPr>
        <p:spPr>
          <a:noFill/>
        </p:spPr>
      </p:sp>
      <p:sp>
        <p:nvSpPr>
          <p:cNvPr id="22531" name="Google Shape;980;p8:notes"/>
          <p:cNvSpPr txBox="1"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marL="0" indent="0" eaLnBrk="1" hangingPunct="1">
              <a:buSzPts val="1200"/>
              <a:buFont typeface="Calibri" panose="020F0502020204030204" pitchFamily="34" charset="0"/>
              <a:buNone/>
            </a:pPr>
            <a:endParaRPr lang="fr-FR" altLang="fr-FR" sz="1200">
              <a:latin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2532" name="Google Shape;981;p8:notes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fld id="{C61809D6-0379-4563-94CD-588813B735AC}" type="slidenum">
              <a:rPr lang="fr-FR" altLang="fr-FR" smtClean="0"/>
            </a:fld>
            <a:endParaRPr lang="fr-FR" altLang="fr-FR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Google Shape;979;p8:notes"/>
          <p:cNvSpPr>
            <a:spLocks noGrp="1" noRot="1" noChangeAspect="1" noTextEdit="1"/>
          </p:cNvSpPr>
          <p:nvPr>
            <p:ph type="sldImg" idx="2"/>
          </p:nvPr>
        </p:nvSpPr>
        <p:spPr>
          <a:noFill/>
        </p:spPr>
      </p:sp>
      <p:sp>
        <p:nvSpPr>
          <p:cNvPr id="22531" name="Google Shape;980;p8:notes"/>
          <p:cNvSpPr txBox="1"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marL="0" indent="0" eaLnBrk="1" hangingPunct="1">
              <a:buSzPts val="1200"/>
              <a:buFont typeface="Calibri" panose="020F0502020204030204" pitchFamily="34" charset="0"/>
              <a:buNone/>
            </a:pPr>
            <a:endParaRPr lang="fr-FR" altLang="fr-FR" sz="1200">
              <a:latin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2532" name="Google Shape;981;p8:notes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fld id="{C61809D6-0379-4563-94CD-588813B735AC}" type="slidenum">
              <a:rPr lang="fr-FR" altLang="fr-FR" smtClean="0"/>
            </a:fld>
            <a:endParaRPr lang="fr-FR" altLang="fr-FR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Google Shape;979;p8:notes"/>
          <p:cNvSpPr>
            <a:spLocks noGrp="1" noRot="1" noChangeAspect="1" noTextEdit="1"/>
          </p:cNvSpPr>
          <p:nvPr>
            <p:ph type="sldImg" idx="2"/>
          </p:nvPr>
        </p:nvSpPr>
        <p:spPr>
          <a:noFill/>
        </p:spPr>
      </p:sp>
      <p:sp>
        <p:nvSpPr>
          <p:cNvPr id="22531" name="Google Shape;980;p8:notes"/>
          <p:cNvSpPr txBox="1"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marL="0" indent="0" eaLnBrk="1" hangingPunct="1">
              <a:buSzPts val="1200"/>
              <a:buFont typeface="Calibri" panose="020F0502020204030204" pitchFamily="34" charset="0"/>
              <a:buNone/>
            </a:pPr>
            <a:endParaRPr lang="fr-FR" altLang="fr-FR" sz="1200">
              <a:latin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2532" name="Google Shape;981;p8:notes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fld id="{C61809D6-0379-4563-94CD-588813B735AC}" type="slidenum">
              <a:rPr lang="fr-FR" altLang="fr-FR" smtClean="0"/>
            </a:fld>
            <a:endParaRPr lang="fr-FR" altLang="fr-FR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Google Shape;979;p8:notes"/>
          <p:cNvSpPr>
            <a:spLocks noGrp="1" noRot="1" noChangeAspect="1" noTextEdit="1"/>
          </p:cNvSpPr>
          <p:nvPr>
            <p:ph type="sldImg" idx="2"/>
          </p:nvPr>
        </p:nvSpPr>
        <p:spPr>
          <a:noFill/>
        </p:spPr>
      </p:sp>
      <p:sp>
        <p:nvSpPr>
          <p:cNvPr id="22531" name="Google Shape;980;p8:notes"/>
          <p:cNvSpPr txBox="1"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marL="0" indent="0" eaLnBrk="1" hangingPunct="1">
              <a:buSzPts val="1200"/>
              <a:buFont typeface="Calibri" panose="020F0502020204030204" pitchFamily="34" charset="0"/>
              <a:buNone/>
            </a:pPr>
            <a:endParaRPr lang="fr-FR" altLang="fr-FR" sz="1200">
              <a:latin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2532" name="Google Shape;981;p8:notes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fld id="{C61809D6-0379-4563-94CD-588813B735AC}" type="slidenum">
              <a:rPr lang="fr-FR" altLang="fr-FR" smtClean="0"/>
            </a:fld>
            <a:endParaRPr lang="fr-FR" altLang="fr-FR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Google Shape;979;p8:notes"/>
          <p:cNvSpPr>
            <a:spLocks noGrp="1" noRot="1" noChangeAspect="1" noTextEdit="1"/>
          </p:cNvSpPr>
          <p:nvPr>
            <p:ph type="sldImg" idx="2"/>
          </p:nvPr>
        </p:nvSpPr>
        <p:spPr>
          <a:noFill/>
        </p:spPr>
      </p:sp>
      <p:sp>
        <p:nvSpPr>
          <p:cNvPr id="22531" name="Google Shape;980;p8:notes"/>
          <p:cNvSpPr txBox="1"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marL="0" indent="0" eaLnBrk="1" hangingPunct="1">
              <a:buSzPts val="1200"/>
              <a:buFont typeface="Calibri" panose="020F0502020204030204" pitchFamily="34" charset="0"/>
              <a:buNone/>
            </a:pPr>
            <a:endParaRPr lang="fr-FR" altLang="fr-FR" sz="1200">
              <a:latin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2532" name="Google Shape;981;p8:notes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fld id="{C61809D6-0379-4563-94CD-588813B735AC}" type="slidenum">
              <a:rPr lang="fr-FR" altLang="fr-FR" smtClean="0"/>
            </a:fld>
            <a:endParaRPr lang="fr-FR" altLang="fr-FR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Google Shape;979;p8:notes"/>
          <p:cNvSpPr>
            <a:spLocks noGrp="1" noRot="1" noChangeAspect="1" noTextEdit="1"/>
          </p:cNvSpPr>
          <p:nvPr>
            <p:ph type="sldImg" idx="2"/>
          </p:nvPr>
        </p:nvSpPr>
        <p:spPr>
          <a:noFill/>
        </p:spPr>
      </p:sp>
      <p:sp>
        <p:nvSpPr>
          <p:cNvPr id="18435" name="Google Shape;980;p8:notes"/>
          <p:cNvSpPr txBox="1"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marL="0" indent="0" eaLnBrk="1" hangingPunct="1">
              <a:buSzPts val="1200"/>
              <a:buFont typeface="Calibri" panose="020F0502020204030204" pitchFamily="34" charset="0"/>
              <a:buNone/>
            </a:pPr>
            <a:endParaRPr lang="fr-FR" altLang="fr-FR" sz="1200" dirty="0">
              <a:latin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8436" name="Google Shape;981;p8:notes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fld id="{5BC7613B-45AA-45A1-9F83-E25C9CD1E880}" type="slidenum">
              <a:rPr lang="fr-FR" altLang="fr-FR" smtClean="0"/>
            </a:fld>
            <a:endParaRPr lang="fr-FR" altLang="fr-FR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Google Shape;979;p8:notes"/>
          <p:cNvSpPr>
            <a:spLocks noGrp="1" noRot="1" noChangeAspect="1" noTextEdit="1"/>
          </p:cNvSpPr>
          <p:nvPr>
            <p:ph type="sldImg" idx="2"/>
          </p:nvPr>
        </p:nvSpPr>
        <p:spPr>
          <a:noFill/>
        </p:spPr>
      </p:sp>
      <p:sp>
        <p:nvSpPr>
          <p:cNvPr id="18435" name="Google Shape;980;p8:notes"/>
          <p:cNvSpPr txBox="1"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marL="0" indent="0" eaLnBrk="1" hangingPunct="1">
              <a:buSzPts val="1200"/>
              <a:buFont typeface="Calibri" panose="020F0502020204030204" pitchFamily="34" charset="0"/>
              <a:buNone/>
            </a:pPr>
            <a:endParaRPr lang="fr-FR" altLang="fr-FR" sz="1200" dirty="0">
              <a:latin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8436" name="Google Shape;981;p8:notes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fld id="{5BC7613B-45AA-45A1-9F83-E25C9CD1E880}" type="slidenum">
              <a:rPr lang="fr-FR" altLang="fr-FR" smtClean="0"/>
            </a:fld>
            <a:endParaRPr lang="fr-FR" altLang="fr-FR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Google Shape;168;p3:notes"/>
          <p:cNvSpPr>
            <a:spLocks noGrp="1" noRot="1" noChangeAspect="1" noTextEdit="1"/>
          </p:cNvSpPr>
          <p:nvPr>
            <p:ph type="sldImg" idx="2"/>
          </p:nvPr>
        </p:nvSpPr>
        <p:spPr>
          <a:noFill/>
        </p:spPr>
      </p:sp>
      <p:sp>
        <p:nvSpPr>
          <p:cNvPr id="8195" name="Google Shape;169;p3:notes"/>
          <p:cNvSpPr txBox="1"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marL="0" indent="0" eaLnBrk="1" hangingPunct="1">
              <a:buSzPts val="1400"/>
            </a:pPr>
            <a:endParaRPr lang="fr-FR" altLang="fr-FR" sz="1200" dirty="0">
              <a:latin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8196" name="Google Shape;170;p3:notes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fld id="{76BEFC2A-7173-40BC-A9D5-18792A972A69}" type="slidenum">
              <a:rPr lang="fr-FR" altLang="fr-FR" smtClean="0"/>
            </a:fld>
            <a:endParaRPr lang="fr-FR" altLang="fr-FR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Google Shape;979;p8:notes"/>
          <p:cNvSpPr>
            <a:spLocks noGrp="1" noRot="1" noChangeAspect="1" noTextEdit="1"/>
          </p:cNvSpPr>
          <p:nvPr>
            <p:ph type="sldImg" idx="2"/>
          </p:nvPr>
        </p:nvSpPr>
        <p:spPr>
          <a:noFill/>
        </p:spPr>
      </p:sp>
      <p:sp>
        <p:nvSpPr>
          <p:cNvPr id="18435" name="Google Shape;980;p8:notes"/>
          <p:cNvSpPr txBox="1"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marL="0" indent="0" eaLnBrk="1" hangingPunct="1">
              <a:buSzPts val="1200"/>
              <a:buFont typeface="Calibri" panose="020F0502020204030204" pitchFamily="34" charset="0"/>
              <a:buNone/>
            </a:pPr>
            <a:endParaRPr lang="fr-FR" altLang="fr-FR" sz="1200" dirty="0">
              <a:latin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8436" name="Google Shape;981;p8:notes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fld id="{5BC7613B-45AA-45A1-9F83-E25C9CD1E880}" type="slidenum">
              <a:rPr lang="fr-FR" altLang="fr-FR" smtClean="0"/>
            </a:fld>
            <a:endParaRPr lang="fr-FR" altLang="fr-FR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Google Shape;979;p8:notes"/>
          <p:cNvSpPr>
            <a:spLocks noGrp="1" noRot="1" noChangeAspect="1" noTextEdit="1"/>
          </p:cNvSpPr>
          <p:nvPr>
            <p:ph type="sldImg" idx="2"/>
          </p:nvPr>
        </p:nvSpPr>
        <p:spPr>
          <a:noFill/>
        </p:spPr>
      </p:sp>
      <p:sp>
        <p:nvSpPr>
          <p:cNvPr id="18435" name="Google Shape;980;p8:notes"/>
          <p:cNvSpPr txBox="1"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marL="0" indent="0" eaLnBrk="1" hangingPunct="1">
              <a:buSzPts val="1200"/>
              <a:buFont typeface="Calibri" panose="020F0502020204030204" pitchFamily="34" charset="0"/>
              <a:buNone/>
            </a:pPr>
            <a:endParaRPr lang="fr-FR" altLang="fr-FR" sz="1200" dirty="0">
              <a:latin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8436" name="Google Shape;981;p8:notes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fld id="{5BC7613B-45AA-45A1-9F83-E25C9CD1E880}" type="slidenum">
              <a:rPr lang="fr-FR" altLang="fr-FR" smtClean="0"/>
            </a:fld>
            <a:endParaRPr lang="fr-FR" altLang="fr-FR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Google Shape;979;p8:notes"/>
          <p:cNvSpPr>
            <a:spLocks noGrp="1" noRot="1" noChangeAspect="1" noTextEdit="1"/>
          </p:cNvSpPr>
          <p:nvPr>
            <p:ph type="sldImg" idx="2"/>
          </p:nvPr>
        </p:nvSpPr>
        <p:spPr>
          <a:noFill/>
        </p:spPr>
      </p:sp>
      <p:sp>
        <p:nvSpPr>
          <p:cNvPr id="18435" name="Google Shape;980;p8:notes"/>
          <p:cNvSpPr txBox="1"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marL="0" indent="0" eaLnBrk="1" hangingPunct="1">
              <a:buSzPts val="1200"/>
              <a:buFont typeface="Calibri" panose="020F0502020204030204" pitchFamily="34" charset="0"/>
              <a:buNone/>
            </a:pPr>
            <a:endParaRPr lang="fr-FR" altLang="fr-FR" sz="1200" dirty="0">
              <a:latin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8436" name="Google Shape;981;p8:notes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fld id="{5BC7613B-45AA-45A1-9F83-E25C9CD1E880}" type="slidenum">
              <a:rPr lang="fr-FR" altLang="fr-FR" smtClean="0"/>
            </a:fld>
            <a:endParaRPr lang="fr-FR" altLang="fr-FR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Google Shape;1269;p15:notes"/>
          <p:cNvSpPr>
            <a:spLocks noGrp="1" noRot="1" noChangeAspect="1" noTextEdit="1"/>
          </p:cNvSpPr>
          <p:nvPr>
            <p:ph type="sldImg" idx="2"/>
          </p:nvPr>
        </p:nvSpPr>
        <p:spPr>
          <a:noFill/>
        </p:spPr>
      </p:sp>
      <p:sp>
        <p:nvSpPr>
          <p:cNvPr id="24579" name="Google Shape;1270;p15:notes"/>
          <p:cNvSpPr txBox="1"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marL="0" indent="0" eaLnBrk="1" hangingPunct="1">
              <a:buSzPts val="1400"/>
            </a:pPr>
            <a:endParaRPr lang="fr-FR" altLang="fr-FR" sz="1200">
              <a:latin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4580" name="Google Shape;1271;p15:notes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fld id="{B9B6A4D8-7558-43E6-9F6D-419DD43C7159}" type="slidenum">
              <a:rPr lang="fr-FR" altLang="fr-FR" smtClean="0"/>
            </a:fld>
            <a:endParaRPr lang="fr-FR" altLang="fr-FR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Google Shape;1269;p15:notes"/>
          <p:cNvSpPr>
            <a:spLocks noGrp="1" noRot="1" noChangeAspect="1" noTextEdit="1"/>
          </p:cNvSpPr>
          <p:nvPr>
            <p:ph type="sldImg" idx="2"/>
          </p:nvPr>
        </p:nvSpPr>
        <p:spPr>
          <a:noFill/>
        </p:spPr>
      </p:sp>
      <p:sp>
        <p:nvSpPr>
          <p:cNvPr id="24579" name="Google Shape;1270;p15:notes"/>
          <p:cNvSpPr txBox="1"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marL="0" indent="0" eaLnBrk="1" hangingPunct="1">
              <a:buSzPts val="1400"/>
            </a:pPr>
            <a:endParaRPr lang="fr-FR" altLang="fr-FR" sz="1200">
              <a:latin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4580" name="Google Shape;1271;p15:notes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fld id="{B9B6A4D8-7558-43E6-9F6D-419DD43C7159}" type="slidenum">
              <a:rPr lang="fr-FR" altLang="fr-FR" smtClean="0"/>
            </a:fld>
            <a:endParaRPr lang="fr-FR" altLang="fr-FR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Google Shape;1438;p20:notes"/>
          <p:cNvSpPr>
            <a:spLocks noGrp="1" noRot="1" noChangeAspect="1" noTextEdit="1"/>
          </p:cNvSpPr>
          <p:nvPr>
            <p:ph type="sldImg" idx="2"/>
          </p:nvPr>
        </p:nvSpPr>
        <p:spPr>
          <a:noFill/>
        </p:spPr>
      </p:sp>
      <p:sp>
        <p:nvSpPr>
          <p:cNvPr id="34819" name="Google Shape;1439;p20:notes"/>
          <p:cNvSpPr txBox="1"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marL="0" indent="0" eaLnBrk="1" hangingPunct="1">
              <a:buSzPts val="1400"/>
            </a:pPr>
            <a:r>
              <a:rPr lang="fr-FR" altLang="fr-FR" sz="1200" dirty="0"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Efficacité du développement avec un seul langage qui est Javascript </a:t>
            </a:r>
            <a:endParaRPr lang="fr-FR" altLang="fr-FR" sz="1200" dirty="0">
              <a:latin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  <a:p>
            <a:pPr marL="0" indent="0" eaLnBrk="1" hangingPunct="1">
              <a:buSzPts val="1400"/>
            </a:pPr>
            <a:r>
              <a:rPr lang="fr-FR" altLang="fr-FR" sz="1200" dirty="0"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Large communauté et donc fournit de nombreuses ressources : JavaScript dispose d'une liste exhaustive d'outils, de bibliothèques et des </a:t>
            </a:r>
            <a:r>
              <a:rPr lang="fr-FR" altLang="fr-FR" sz="1200" dirty="0" err="1"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framework</a:t>
            </a:r>
            <a:r>
              <a:rPr lang="fr-FR" altLang="fr-FR" sz="1200" dirty="0"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 performant, diverse ,accessible et pas difficile a implémenter.</a:t>
            </a:r>
            <a:br>
              <a:rPr lang="fr-FR" altLang="fr-FR" sz="1200" dirty="0"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</a:br>
            <a:endParaRPr lang="fr-FR" altLang="fr-FR" sz="1200" dirty="0">
              <a:latin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34820" name="Google Shape;1440;p20:notes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fld id="{C6A32688-DECD-429A-8943-1558F9B3736E}" type="slidenum">
              <a:rPr lang="fr-FR" altLang="fr-FR" smtClean="0"/>
            </a:fld>
            <a:endParaRPr lang="fr-FR" altLang="fr-FR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Google Shape;1438;p20:notes"/>
          <p:cNvSpPr>
            <a:spLocks noGrp="1" noRot="1" noChangeAspect="1" noTextEdit="1"/>
          </p:cNvSpPr>
          <p:nvPr>
            <p:ph type="sldImg" idx="2"/>
          </p:nvPr>
        </p:nvSpPr>
        <p:spPr>
          <a:noFill/>
        </p:spPr>
      </p:sp>
      <p:sp>
        <p:nvSpPr>
          <p:cNvPr id="36867" name="Google Shape;1439;p20:notes"/>
          <p:cNvSpPr txBox="1"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marL="0" indent="0" eaLnBrk="1" hangingPunct="1">
              <a:buSzPts val="1400"/>
            </a:pPr>
            <a:endParaRPr lang="fr-FR" altLang="fr-FR" sz="1200" dirty="0">
              <a:latin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36868" name="Google Shape;1440;p20:notes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fld id="{9791E873-4CD2-40E5-A872-3E242D5EBF34}" type="slidenum">
              <a:rPr lang="fr-FR" altLang="fr-FR" smtClean="0"/>
            </a:fld>
            <a:endParaRPr lang="fr-FR" altLang="fr-FR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Google Shape;1438;p20:notes"/>
          <p:cNvSpPr>
            <a:spLocks noGrp="1" noRot="1" noChangeAspect="1" noTextEdit="1"/>
          </p:cNvSpPr>
          <p:nvPr>
            <p:ph type="sldImg" idx="2"/>
          </p:nvPr>
        </p:nvSpPr>
        <p:spPr>
          <a:noFill/>
        </p:spPr>
      </p:sp>
      <p:sp>
        <p:nvSpPr>
          <p:cNvPr id="36867" name="Google Shape;1439;p20:notes"/>
          <p:cNvSpPr txBox="1"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marL="0" indent="0" eaLnBrk="1" hangingPunct="1">
              <a:buSzPts val="1400"/>
            </a:pPr>
            <a:endParaRPr lang="fr-FR" altLang="fr-FR" sz="1200">
              <a:latin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36868" name="Google Shape;1440;p20:notes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fld id="{9791E873-4CD2-40E5-A872-3E242D5EBF34}" type="slidenum">
              <a:rPr lang="fr-FR" altLang="fr-FR" smtClean="0"/>
            </a:fld>
            <a:endParaRPr lang="fr-FR" altLang="fr-FR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Google Shape;1438;p20:notes"/>
          <p:cNvSpPr>
            <a:spLocks noGrp="1" noRot="1" noChangeAspect="1" noTextEdit="1"/>
          </p:cNvSpPr>
          <p:nvPr>
            <p:ph type="sldImg" idx="2"/>
          </p:nvPr>
        </p:nvSpPr>
        <p:spPr>
          <a:noFill/>
        </p:spPr>
      </p:sp>
      <p:sp>
        <p:nvSpPr>
          <p:cNvPr id="36867" name="Google Shape;1439;p20:notes"/>
          <p:cNvSpPr txBox="1"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marL="0" indent="0" eaLnBrk="1" hangingPunct="1">
              <a:buSzPts val="1400"/>
            </a:pPr>
            <a:endParaRPr lang="fr-FR" altLang="fr-FR" sz="1200">
              <a:latin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36868" name="Google Shape;1440;p20:notes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fld id="{9791E873-4CD2-40E5-A872-3E242D5EBF34}" type="slidenum">
              <a:rPr lang="fr-FR" altLang="fr-FR" smtClean="0"/>
            </a:fld>
            <a:endParaRPr lang="fr-FR" altLang="fr-FR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Google Shape;2072;p38:notes"/>
          <p:cNvSpPr>
            <a:spLocks noGrp="1" noRot="1" noChangeAspect="1" noTextEdit="1"/>
          </p:cNvSpPr>
          <p:nvPr>
            <p:ph type="sldImg" idx="2"/>
          </p:nvPr>
        </p:nvSpPr>
        <p:spPr>
          <a:noFill/>
        </p:spPr>
      </p:sp>
      <p:sp>
        <p:nvSpPr>
          <p:cNvPr id="38915" name="Google Shape;2073;p38:notes"/>
          <p:cNvSpPr txBox="1"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marL="0" indent="0" eaLnBrk="1" hangingPunct="1">
              <a:buSzPts val="1400"/>
            </a:pPr>
            <a:endParaRPr lang="fr-FR" altLang="fr-FR" sz="1200">
              <a:latin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38916" name="Google Shape;2074;p38:notes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fld id="{A0E0941A-5122-4CBD-BCDB-518E0558DA4C}" type="slidenum">
              <a:rPr lang="fr-FR" altLang="fr-FR" smtClean="0"/>
            </a:fld>
            <a:endParaRPr lang="fr-FR" altLang="fr-FR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Google Shape;168;p3:notes"/>
          <p:cNvSpPr>
            <a:spLocks noGrp="1" noRot="1" noChangeAspect="1" noTextEdit="1"/>
          </p:cNvSpPr>
          <p:nvPr>
            <p:ph type="sldImg" idx="2"/>
          </p:nvPr>
        </p:nvSpPr>
        <p:spPr>
          <a:noFill/>
        </p:spPr>
      </p:sp>
      <p:sp>
        <p:nvSpPr>
          <p:cNvPr id="8195" name="Google Shape;169;p3:notes"/>
          <p:cNvSpPr txBox="1"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marL="0" indent="0" eaLnBrk="1" hangingPunct="1">
              <a:buSzPts val="1400"/>
            </a:pPr>
            <a:endParaRPr lang="fr-FR" altLang="fr-FR" sz="1200" dirty="0">
              <a:latin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8196" name="Google Shape;170;p3:notes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fld id="{76BEFC2A-7173-40BC-A9D5-18792A972A69}" type="slidenum">
              <a:rPr lang="fr-FR" altLang="fr-FR" smtClean="0"/>
            </a:fld>
            <a:endParaRPr lang="fr-FR" altLang="fr-FR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Google Shape;2096;p39:notes"/>
          <p:cNvSpPr>
            <a:spLocks noGrp="1" noRot="1" noChangeAspect="1" noTextEdit="1"/>
          </p:cNvSpPr>
          <p:nvPr>
            <p:ph type="sldImg" idx="2"/>
          </p:nvPr>
        </p:nvSpPr>
        <p:spPr>
          <a:noFill/>
        </p:spPr>
      </p:sp>
      <p:sp>
        <p:nvSpPr>
          <p:cNvPr id="40963" name="Google Shape;2097;p39:notes"/>
          <p:cNvSpPr txBox="1"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marL="0" indent="0" eaLnBrk="1" hangingPunct="1">
              <a:buSzPts val="1400"/>
            </a:pPr>
            <a:endParaRPr lang="fr-FR" altLang="fr-FR" sz="1200" dirty="0">
              <a:latin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40964" name="Google Shape;2098;p39:notes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fld id="{04D6D986-0781-4EEA-954F-76D78222E24C}" type="slidenum">
              <a:rPr lang="fr-FR" altLang="fr-FR" smtClean="0"/>
            </a:fld>
            <a:endParaRPr lang="fr-FR" altLang="fr-FR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Google Shape;2120;p40:notes"/>
          <p:cNvSpPr>
            <a:spLocks noGrp="1" noRot="1" noChangeAspect="1" noTextEdit="1"/>
          </p:cNvSpPr>
          <p:nvPr>
            <p:ph type="sldImg" idx="2"/>
          </p:nvPr>
        </p:nvSpPr>
        <p:spPr>
          <a:noFill/>
        </p:spPr>
      </p:sp>
      <p:sp>
        <p:nvSpPr>
          <p:cNvPr id="43011" name="Google Shape;2121;p40:notes"/>
          <p:cNvSpPr txBox="1"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marL="0" indent="0" eaLnBrk="1" hangingPunct="1">
              <a:buSzPts val="1400"/>
            </a:pPr>
            <a:endParaRPr lang="fr-FR" altLang="fr-FR" sz="1200">
              <a:latin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43012" name="Google Shape;2122;p40:notes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fld id="{C06AB3C9-FD99-4C33-9A0C-7EC071F88C42}" type="slidenum">
              <a:rPr lang="fr-FR" altLang="fr-FR" smtClean="0"/>
            </a:fld>
            <a:endParaRPr lang="fr-FR" altLang="fr-FR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Google Shape;168;p3:notes"/>
          <p:cNvSpPr>
            <a:spLocks noGrp="1" noRot="1" noChangeAspect="1" noTextEdit="1"/>
          </p:cNvSpPr>
          <p:nvPr>
            <p:ph type="sldImg" idx="2"/>
          </p:nvPr>
        </p:nvSpPr>
        <p:spPr>
          <a:noFill/>
        </p:spPr>
      </p:sp>
      <p:sp>
        <p:nvSpPr>
          <p:cNvPr id="8195" name="Google Shape;169;p3:notes"/>
          <p:cNvSpPr txBox="1"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marL="0" indent="0" eaLnBrk="1" hangingPunct="1">
              <a:buSzPts val="1400"/>
            </a:pPr>
            <a:endParaRPr lang="fr-FR" altLang="fr-FR" sz="1200" dirty="0">
              <a:latin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8196" name="Google Shape;170;p3:notes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fld id="{76BEFC2A-7173-40BC-A9D5-18792A972A69}" type="slidenum">
              <a:rPr lang="fr-FR" altLang="fr-FR" smtClean="0"/>
            </a:fld>
            <a:endParaRPr lang="fr-FR" altLang="fr-FR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Google Shape;979;p8:notes"/>
          <p:cNvSpPr>
            <a:spLocks noGrp="1" noRot="1" noChangeAspect="1" noTextEdit="1"/>
          </p:cNvSpPr>
          <p:nvPr>
            <p:ph type="sldImg" idx="2"/>
          </p:nvPr>
        </p:nvSpPr>
        <p:spPr>
          <a:noFill/>
        </p:spPr>
      </p:sp>
      <p:sp>
        <p:nvSpPr>
          <p:cNvPr id="18435" name="Google Shape;980;p8:notes"/>
          <p:cNvSpPr txBox="1"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marL="0" indent="0" eaLnBrk="1" hangingPunct="1">
              <a:buSzPts val="1200"/>
              <a:buFont typeface="Calibri" panose="020F0502020204030204" pitchFamily="34" charset="0"/>
              <a:buNone/>
            </a:pPr>
            <a:endParaRPr lang="fr-FR" altLang="fr-FR" sz="1200" dirty="0">
              <a:latin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8436" name="Google Shape;981;p8:notes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fld id="{5BC7613B-45AA-45A1-9F83-E25C9CD1E880}" type="slidenum">
              <a:rPr lang="fr-FR" altLang="fr-FR" smtClean="0"/>
            </a:fld>
            <a:endParaRPr lang="fr-FR" altLang="fr-FR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Google Shape;979;p8:notes"/>
          <p:cNvSpPr>
            <a:spLocks noGrp="1" noRot="1" noChangeAspect="1" noTextEdit="1"/>
          </p:cNvSpPr>
          <p:nvPr>
            <p:ph type="sldImg" idx="2"/>
          </p:nvPr>
        </p:nvSpPr>
        <p:spPr>
          <a:noFill/>
        </p:spPr>
      </p:sp>
      <p:sp>
        <p:nvSpPr>
          <p:cNvPr id="18435" name="Google Shape;980;p8:notes"/>
          <p:cNvSpPr txBox="1"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marL="0" indent="0" eaLnBrk="1" hangingPunct="1">
              <a:buSzPts val="1200"/>
              <a:buFont typeface="Calibri" panose="020F0502020204030204" pitchFamily="34" charset="0"/>
              <a:buNone/>
            </a:pPr>
            <a:endParaRPr lang="fr-FR" altLang="fr-FR" sz="1200" dirty="0">
              <a:latin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8436" name="Google Shape;981;p8:notes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fld id="{5BC7613B-45AA-45A1-9F83-E25C9CD1E880}" type="slidenum">
              <a:rPr lang="fr-FR" altLang="fr-FR" smtClean="0"/>
            </a:fld>
            <a:endParaRPr lang="fr-FR" altLang="fr-FR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Google Shape;979;p8:notes"/>
          <p:cNvSpPr>
            <a:spLocks noGrp="1" noRot="1" noChangeAspect="1" noTextEdit="1"/>
          </p:cNvSpPr>
          <p:nvPr>
            <p:ph type="sldImg" idx="2"/>
          </p:nvPr>
        </p:nvSpPr>
        <p:spPr>
          <a:noFill/>
        </p:spPr>
      </p:sp>
      <p:sp>
        <p:nvSpPr>
          <p:cNvPr id="18435" name="Google Shape;980;p8:notes"/>
          <p:cNvSpPr txBox="1"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marL="0" indent="0" eaLnBrk="1" hangingPunct="1">
              <a:buSzPts val="1200"/>
              <a:buFont typeface="Calibri" panose="020F0502020204030204" pitchFamily="34" charset="0"/>
              <a:buNone/>
            </a:pPr>
            <a:endParaRPr lang="fr-FR" altLang="fr-FR" sz="1200" dirty="0">
              <a:latin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8436" name="Google Shape;981;p8:notes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fld id="{5BC7613B-45AA-45A1-9F83-E25C9CD1E880}" type="slidenum">
              <a:rPr lang="fr-FR" altLang="fr-FR" smtClean="0"/>
            </a:fld>
            <a:endParaRPr lang="fr-FR" altLang="fr-FR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Google Shape;979;p8:notes"/>
          <p:cNvSpPr>
            <a:spLocks noGrp="1" noRot="1" noChangeAspect="1" noTextEdit="1"/>
          </p:cNvSpPr>
          <p:nvPr>
            <p:ph type="sldImg" idx="2"/>
          </p:nvPr>
        </p:nvSpPr>
        <p:spPr>
          <a:noFill/>
        </p:spPr>
      </p:sp>
      <p:sp>
        <p:nvSpPr>
          <p:cNvPr id="18435" name="Google Shape;980;p8:notes"/>
          <p:cNvSpPr txBox="1"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marL="0" indent="0" eaLnBrk="1" hangingPunct="1">
              <a:buSzPts val="1200"/>
              <a:buFont typeface="Calibri" panose="020F0502020204030204" pitchFamily="34" charset="0"/>
              <a:buNone/>
            </a:pPr>
            <a:endParaRPr lang="fr-FR" altLang="fr-FR" sz="1200" dirty="0">
              <a:latin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8436" name="Google Shape;981;p8:notes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fld id="{5BC7613B-45AA-45A1-9F83-E25C9CD1E880}" type="slidenum">
              <a:rPr lang="fr-FR" altLang="fr-FR" smtClean="0"/>
            </a:fld>
            <a:endParaRPr lang="fr-FR" altLang="fr-F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Vide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2;p42"/>
          <p:cNvSpPr txBox="1">
            <a:spLocks noGrp="1"/>
          </p:cNvSpPr>
          <p:nvPr>
            <p:ph type="dt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 altLang="fr-FR"/>
          </a:p>
        </p:txBody>
      </p:sp>
      <p:sp>
        <p:nvSpPr>
          <p:cNvPr id="3" name="Google Shape;13;p42"/>
          <p:cNvSpPr txBox="1">
            <a:spLocks noGrp="1"/>
          </p:cNvSpPr>
          <p:nvPr>
            <p:ph type="ft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 altLang="fr-FR"/>
          </a:p>
        </p:txBody>
      </p:sp>
      <p:sp>
        <p:nvSpPr>
          <p:cNvPr id="4" name="Google Shape;14;p42"/>
          <p:cNvSpPr txBox="1">
            <a:spLocks noGrp="1"/>
          </p:cNvSpPr>
          <p:nvPr>
            <p:ph type="sldNum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66BB4E7-8EBE-429E-9611-BBE4E0176289}" type="slidenum">
              <a:rPr lang="fr-FR" altLang="fr-FR"/>
            </a:fld>
            <a:endParaRPr lang="fr-FR" altLang="fr-F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matchingName="Titre vertical et texte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53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53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" name="Google Shape;12;p42"/>
          <p:cNvSpPr txBox="1">
            <a:spLocks noGrp="1"/>
          </p:cNvSpPr>
          <p:nvPr>
            <p:ph type="dt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 altLang="fr-FR"/>
          </a:p>
        </p:txBody>
      </p:sp>
      <p:sp>
        <p:nvSpPr>
          <p:cNvPr id="5" name="Google Shape;13;p42"/>
          <p:cNvSpPr txBox="1">
            <a:spLocks noGrp="1"/>
          </p:cNvSpPr>
          <p:nvPr>
            <p:ph type="ft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 altLang="fr-FR"/>
          </a:p>
        </p:txBody>
      </p:sp>
      <p:sp>
        <p:nvSpPr>
          <p:cNvPr id="6" name="Google Shape;14;p42"/>
          <p:cNvSpPr txBox="1">
            <a:spLocks noGrp="1"/>
          </p:cNvSpPr>
          <p:nvPr>
            <p:ph type="sldNum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DDDDC84-50B9-443F-AF67-26F204029CF3}" type="slidenum">
              <a:rPr lang="fr-FR" altLang="fr-FR"/>
            </a:fld>
            <a:endParaRPr lang="fr-FR" altLang="fr-F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matchingName="Titre et contenu">
  <p:cSld name="OBJEC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4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" name="Google Shape;12;p42"/>
          <p:cNvSpPr txBox="1">
            <a:spLocks noGrp="1"/>
          </p:cNvSpPr>
          <p:nvPr>
            <p:ph type="dt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 altLang="fr-FR"/>
          </a:p>
        </p:txBody>
      </p:sp>
      <p:sp>
        <p:nvSpPr>
          <p:cNvPr id="5" name="Google Shape;13;p42"/>
          <p:cNvSpPr txBox="1">
            <a:spLocks noGrp="1"/>
          </p:cNvSpPr>
          <p:nvPr>
            <p:ph type="ft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 altLang="fr-FR"/>
          </a:p>
        </p:txBody>
      </p:sp>
      <p:sp>
        <p:nvSpPr>
          <p:cNvPr id="6" name="Google Shape;14;p42"/>
          <p:cNvSpPr txBox="1">
            <a:spLocks noGrp="1"/>
          </p:cNvSpPr>
          <p:nvPr>
            <p:ph type="sldNum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4A6DD08-DD9D-4A31-886C-2CE656E92720}" type="slidenum">
              <a:rPr lang="fr-FR" altLang="fr-FR"/>
            </a:fld>
            <a:endParaRPr lang="fr-FR" altLang="fr-F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Diapositive de titre">
  <p:cSld name="TITLE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5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anchor="b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 panose="020F0502020204030204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45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4" name="Google Shape;12;p42"/>
          <p:cNvSpPr txBox="1">
            <a:spLocks noGrp="1"/>
          </p:cNvSpPr>
          <p:nvPr>
            <p:ph type="dt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 altLang="fr-FR"/>
          </a:p>
        </p:txBody>
      </p:sp>
      <p:sp>
        <p:nvSpPr>
          <p:cNvPr id="5" name="Google Shape;13;p42"/>
          <p:cNvSpPr txBox="1">
            <a:spLocks noGrp="1"/>
          </p:cNvSpPr>
          <p:nvPr>
            <p:ph type="ft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 altLang="fr-FR"/>
          </a:p>
        </p:txBody>
      </p:sp>
      <p:sp>
        <p:nvSpPr>
          <p:cNvPr id="6" name="Google Shape;14;p42"/>
          <p:cNvSpPr txBox="1">
            <a:spLocks noGrp="1"/>
          </p:cNvSpPr>
          <p:nvPr>
            <p:ph type="sldNum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172E320-6D9C-4C57-869C-3FC2CDF4BB73}" type="slidenum">
              <a:rPr lang="fr-FR" altLang="fr-FR"/>
            </a:fld>
            <a:endParaRPr lang="fr-FR" altLang="fr-F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matchingName="Deux contenus">
  <p:cSld name="TWO_OBJECT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4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4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47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" name="Google Shape;12;p42"/>
          <p:cNvSpPr txBox="1">
            <a:spLocks noGrp="1"/>
          </p:cNvSpPr>
          <p:nvPr>
            <p:ph type="dt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 altLang="fr-FR"/>
          </a:p>
        </p:txBody>
      </p:sp>
      <p:sp>
        <p:nvSpPr>
          <p:cNvPr id="6" name="Google Shape;13;p42"/>
          <p:cNvSpPr txBox="1">
            <a:spLocks noGrp="1"/>
          </p:cNvSpPr>
          <p:nvPr>
            <p:ph type="ft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 altLang="fr-FR"/>
          </a:p>
        </p:txBody>
      </p:sp>
      <p:sp>
        <p:nvSpPr>
          <p:cNvPr id="7" name="Google Shape;14;p42"/>
          <p:cNvSpPr txBox="1">
            <a:spLocks noGrp="1"/>
          </p:cNvSpPr>
          <p:nvPr>
            <p:ph type="sldNum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7AA6CB4-A2E7-4448-963D-7ADBD95EA7DB}" type="slidenum">
              <a:rPr lang="fr-FR" altLang="fr-FR"/>
            </a:fld>
            <a:endParaRPr lang="fr-FR" altLang="fr-F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matchingName="Comparaison">
  <p:cSld name="TWO_OBJECTS_WITH_TEX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48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48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anchor="b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/>
        </p:txBody>
      </p:sp>
      <p:sp>
        <p:nvSpPr>
          <p:cNvPr id="47" name="Google Shape;47;p48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" name="Google Shape;48;p48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anchor="b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/>
        </p:txBody>
      </p:sp>
      <p:sp>
        <p:nvSpPr>
          <p:cNvPr id="49" name="Google Shape;49;p48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" name="Google Shape;12;p42"/>
          <p:cNvSpPr txBox="1">
            <a:spLocks noGrp="1"/>
          </p:cNvSpPr>
          <p:nvPr>
            <p:ph type="dt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 altLang="fr-FR"/>
          </a:p>
        </p:txBody>
      </p:sp>
      <p:sp>
        <p:nvSpPr>
          <p:cNvPr id="8" name="Google Shape;13;p42"/>
          <p:cNvSpPr txBox="1">
            <a:spLocks noGrp="1"/>
          </p:cNvSpPr>
          <p:nvPr>
            <p:ph type="ft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 altLang="fr-FR"/>
          </a:p>
        </p:txBody>
      </p:sp>
      <p:sp>
        <p:nvSpPr>
          <p:cNvPr id="9" name="Google Shape;14;p42"/>
          <p:cNvSpPr txBox="1">
            <a:spLocks noGrp="1"/>
          </p:cNvSpPr>
          <p:nvPr>
            <p:ph type="sldNum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88C4923-92D6-49F9-AC66-C28F8FA0CD69}" type="slidenum">
              <a:rPr lang="fr-FR" altLang="fr-FR"/>
            </a:fld>
            <a:endParaRPr lang="fr-FR" altLang="fr-F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re seul">
  <p:cSld name="TITLE_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4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" name="Google Shape;12;p42"/>
          <p:cNvSpPr txBox="1">
            <a:spLocks noGrp="1"/>
          </p:cNvSpPr>
          <p:nvPr>
            <p:ph type="dt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 altLang="fr-FR"/>
          </a:p>
        </p:txBody>
      </p:sp>
      <p:sp>
        <p:nvSpPr>
          <p:cNvPr id="4" name="Google Shape;13;p42"/>
          <p:cNvSpPr txBox="1">
            <a:spLocks noGrp="1"/>
          </p:cNvSpPr>
          <p:nvPr>
            <p:ph type="ft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 altLang="fr-FR"/>
          </a:p>
        </p:txBody>
      </p:sp>
      <p:sp>
        <p:nvSpPr>
          <p:cNvPr id="5" name="Google Shape;14;p42"/>
          <p:cNvSpPr txBox="1">
            <a:spLocks noGrp="1"/>
          </p:cNvSpPr>
          <p:nvPr>
            <p:ph type="sldNum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5226A9F-003F-469F-8E0F-975727E52288}" type="slidenum">
              <a:rPr lang="fr-FR" altLang="fr-FR"/>
            </a:fld>
            <a:endParaRPr lang="fr-FR" altLang="fr-F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matchingName="Contenu avec légende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5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anchor="b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 panose="020F0502020204030204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50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50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" name="Google Shape;12;p42"/>
          <p:cNvSpPr txBox="1">
            <a:spLocks noGrp="1"/>
          </p:cNvSpPr>
          <p:nvPr>
            <p:ph type="dt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 altLang="fr-FR"/>
          </a:p>
        </p:txBody>
      </p:sp>
      <p:sp>
        <p:nvSpPr>
          <p:cNvPr id="6" name="Google Shape;13;p42"/>
          <p:cNvSpPr txBox="1">
            <a:spLocks noGrp="1"/>
          </p:cNvSpPr>
          <p:nvPr>
            <p:ph type="ft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 altLang="fr-FR"/>
          </a:p>
        </p:txBody>
      </p:sp>
      <p:sp>
        <p:nvSpPr>
          <p:cNvPr id="7" name="Google Shape;14;p42"/>
          <p:cNvSpPr txBox="1">
            <a:spLocks noGrp="1"/>
          </p:cNvSpPr>
          <p:nvPr>
            <p:ph type="sldNum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D5B6460-50A8-4612-941C-6961FBD2F4AE}" type="slidenum">
              <a:rPr lang="fr-FR" altLang="fr-FR"/>
            </a:fld>
            <a:endParaRPr lang="fr-FR" altLang="fr-F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matchingName="Image avec légende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1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anchor="b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 panose="020F0502020204030204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51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 panose="020B0604020202020204"/>
              <a:buNone/>
              <a:defRPr sz="3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None/>
              <a:defRPr sz="2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None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None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None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None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None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None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lvl="0"/>
            <a:endParaRPr noProof="0">
              <a:sym typeface="Calibri" panose="020F0502020204030204"/>
            </a:endParaRPr>
          </a:p>
        </p:txBody>
      </p:sp>
      <p:sp>
        <p:nvSpPr>
          <p:cNvPr id="68" name="Google Shape;68;p51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" name="Google Shape;12;p42"/>
          <p:cNvSpPr txBox="1">
            <a:spLocks noGrp="1"/>
          </p:cNvSpPr>
          <p:nvPr>
            <p:ph type="dt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 altLang="fr-FR"/>
          </a:p>
        </p:txBody>
      </p:sp>
      <p:sp>
        <p:nvSpPr>
          <p:cNvPr id="6" name="Google Shape;13;p42"/>
          <p:cNvSpPr txBox="1">
            <a:spLocks noGrp="1"/>
          </p:cNvSpPr>
          <p:nvPr>
            <p:ph type="ft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 altLang="fr-FR"/>
          </a:p>
        </p:txBody>
      </p:sp>
      <p:sp>
        <p:nvSpPr>
          <p:cNvPr id="7" name="Google Shape;14;p42"/>
          <p:cNvSpPr txBox="1">
            <a:spLocks noGrp="1"/>
          </p:cNvSpPr>
          <p:nvPr>
            <p:ph type="sldNum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92B9452-117E-41FC-906D-8858A5451D21}" type="slidenum">
              <a:rPr lang="fr-FR" altLang="fr-FR"/>
            </a:fld>
            <a:endParaRPr lang="fr-FR" altLang="fr-F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matchingName="Titre et texte vertical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5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52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" name="Google Shape;12;p42"/>
          <p:cNvSpPr txBox="1">
            <a:spLocks noGrp="1"/>
          </p:cNvSpPr>
          <p:nvPr>
            <p:ph type="dt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 altLang="fr-FR"/>
          </a:p>
        </p:txBody>
      </p:sp>
      <p:sp>
        <p:nvSpPr>
          <p:cNvPr id="5" name="Google Shape;13;p42"/>
          <p:cNvSpPr txBox="1">
            <a:spLocks noGrp="1"/>
          </p:cNvSpPr>
          <p:nvPr>
            <p:ph type="ft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 altLang="fr-FR"/>
          </a:p>
        </p:txBody>
      </p:sp>
      <p:sp>
        <p:nvSpPr>
          <p:cNvPr id="6" name="Google Shape;14;p42"/>
          <p:cNvSpPr txBox="1">
            <a:spLocks noGrp="1"/>
          </p:cNvSpPr>
          <p:nvPr>
            <p:ph type="sldNum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9667E76-D3DB-4FEB-9D6F-956458B1B7C0}" type="slidenum">
              <a:rPr lang="fr-FR" altLang="fr-FR"/>
            </a:fld>
            <a:endParaRPr lang="fr-FR" altLang="fr-F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10;p42"/>
          <p:cNvSpPr txBox="1"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45700" rIns="91425" bIns="45700" numCol="1" anchor="ctr" anchorCtr="0" compatLnSpc="1"/>
          <a:lstStyle/>
          <a:p>
            <a:pPr lvl="0"/>
            <a:endParaRPr lang="fr-FR" altLang="fr-FR">
              <a:sym typeface="Arial" panose="020B0604020202020204" pitchFamily="34" charset="0"/>
            </a:endParaRPr>
          </a:p>
        </p:txBody>
      </p:sp>
      <p:sp>
        <p:nvSpPr>
          <p:cNvPr id="1027" name="Google Shape;11;p42"/>
          <p:cNvSpPr txBox="1"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45700" rIns="91425" bIns="45700" numCol="1" anchor="t" anchorCtr="0" compatLnSpc="1"/>
          <a:lstStyle/>
          <a:p>
            <a:pPr lvl="0"/>
            <a:endParaRPr lang="fr-FR" altLang="fr-FR">
              <a:sym typeface="Arial" panose="020B0604020202020204" pitchFamily="34" charset="0"/>
            </a:endParaRPr>
          </a:p>
        </p:txBody>
      </p:sp>
      <p:sp>
        <p:nvSpPr>
          <p:cNvPr id="1028" name="Google Shape;12;p42"/>
          <p:cNvSpPr txBox="1">
            <a:spLocks noGrp="1"/>
          </p:cNvSpPr>
          <p:nvPr>
            <p:ph type="dt" idx="10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45700" rIns="91425" bIns="45700" numCol="1" anchor="ctr" anchorCtr="0" compatLnSpc="1"/>
          <a:lstStyle>
            <a:lvl1pPr eaLnBrk="1" hangingPunct="1">
              <a:buClr>
                <a:srgbClr val="000000"/>
              </a:buClr>
              <a:buSzPts val="1400"/>
              <a:buFont typeface="Arial" panose="020B0604020202020204" pitchFamily="34" charset="0"/>
              <a:buNone/>
              <a:defRPr sz="1200">
                <a:solidFill>
                  <a:srgbClr val="888888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</a:lstStyle>
          <a:p>
            <a:pPr>
              <a:defRPr/>
            </a:pPr>
            <a:endParaRPr lang="fr-FR" altLang="fr-FR"/>
          </a:p>
        </p:txBody>
      </p:sp>
      <p:sp>
        <p:nvSpPr>
          <p:cNvPr id="1029" name="Google Shape;13;p42"/>
          <p:cNvSpPr txBox="1">
            <a:spLocks noGrp="1"/>
          </p:cNvSpPr>
          <p:nvPr>
            <p:ph type="ftr" idx="11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45700" rIns="91425" bIns="45700" numCol="1" anchor="ctr" anchorCtr="0" compatLnSpc="1"/>
          <a:lstStyle>
            <a:lvl1pPr algn="ctr" eaLnBrk="1" hangingPunct="1">
              <a:buClr>
                <a:srgbClr val="000000"/>
              </a:buClr>
              <a:buSzPts val="1400"/>
              <a:buFont typeface="Arial" panose="020B0604020202020204" pitchFamily="34" charset="0"/>
              <a:buNone/>
              <a:defRPr sz="1200">
                <a:solidFill>
                  <a:srgbClr val="888888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</a:lstStyle>
          <a:p>
            <a:pPr>
              <a:defRPr/>
            </a:pPr>
            <a:endParaRPr lang="fr-FR" altLang="fr-FR"/>
          </a:p>
        </p:txBody>
      </p:sp>
      <p:sp>
        <p:nvSpPr>
          <p:cNvPr id="1030" name="Google Shape;14;p42"/>
          <p:cNvSpPr txBox="1">
            <a:spLocks noGrp="1"/>
          </p:cNvSpPr>
          <p:nvPr>
            <p:ph type="sldNum" idx="12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45700" rIns="91425" bIns="45700" numCol="1" anchor="ctr" anchorCtr="0" compatLnSpc="1"/>
          <a:lstStyle>
            <a:lvl1pPr algn="r" eaLnBrk="1" hangingPunct="1">
              <a:buClr>
                <a:srgbClr val="000000"/>
              </a:buClr>
              <a:buFont typeface="Arial" panose="020B0604020202020204" pitchFamily="34" charset="0"/>
              <a:buNone/>
              <a:defRPr sz="1200">
                <a:solidFill>
                  <a:srgbClr val="888888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</a:lstStyle>
          <a:p>
            <a:pPr>
              <a:defRPr/>
            </a:pPr>
            <a:fld id="{60DA1D53-C4FE-4567-87B6-684475100B9C}" type="slidenum">
              <a:rPr lang="fr-FR" altLang="fr-FR"/>
            </a:fld>
            <a:endParaRPr lang="fr-FR" altLang="fr-FR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 pitchFamily="34" charset="0"/>
        </a:defRPr>
      </a:lvl1pPr>
      <a:lvl2pPr lvl="1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 pitchFamily="34" charset="0"/>
        </a:defRPr>
      </a:lvl2pPr>
      <a:lvl3pPr lvl="2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 pitchFamily="34" charset="0"/>
        </a:defRPr>
      </a:lvl3pPr>
      <a:lvl4pPr lvl="3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 pitchFamily="34" charset="0"/>
        </a:defRPr>
      </a:lvl4pPr>
      <a:lvl5pPr lvl="4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 pitchFamily="34" charset="0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 pitchFamily="34" charset="0"/>
        </a:defRPr>
      </a:lvl1pPr>
      <a:lvl2pPr lvl="1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 pitchFamily="34" charset="0"/>
        </a:defRPr>
      </a:lvl2pPr>
      <a:lvl3pPr lvl="2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 pitchFamily="34" charset="0"/>
        </a:defRPr>
      </a:lvl3pPr>
      <a:lvl4pPr lvl="3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 pitchFamily="34" charset="0"/>
        </a:defRPr>
      </a:lvl4pPr>
      <a:lvl5pPr lvl="4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 pitchFamily="34" charset="0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1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24.jpeg"/><Relationship Id="rId4" Type="http://schemas.openxmlformats.org/officeDocument/2006/relationships/image" Target="../media/image23.jpeg"/><Relationship Id="rId3" Type="http://schemas.microsoft.com/office/2007/relationships/hdphoto" Target="../media/image22.wdp"/><Relationship Id="rId2" Type="http://schemas.openxmlformats.org/officeDocument/2006/relationships/image" Target="../media/image21.png"/><Relationship Id="rId1" Type="http://schemas.openxmlformats.org/officeDocument/2006/relationships/image" Target="../media/image20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8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0.png"/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0.png"/></Relationships>
</file>

<file path=ppt/slides/_rels/slide3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43.jpeg"/><Relationship Id="rId7" Type="http://schemas.openxmlformats.org/officeDocument/2006/relationships/image" Target="../media/image42.png"/><Relationship Id="rId6" Type="http://schemas.openxmlformats.org/officeDocument/2006/relationships/image" Target="../media/image41.png"/><Relationship Id="rId5" Type="http://schemas.microsoft.com/office/2007/relationships/diagramDrawing" Target="../diagrams/drawing2.xml"/><Relationship Id="rId4" Type="http://schemas.openxmlformats.org/officeDocument/2006/relationships/diagramColors" Target="../diagrams/colors2.xml"/><Relationship Id="rId3" Type="http://schemas.openxmlformats.org/officeDocument/2006/relationships/diagramQuickStyle" Target="../diagrams/quickStyle2.xml"/><Relationship Id="rId2" Type="http://schemas.openxmlformats.org/officeDocument/2006/relationships/diagramLayout" Target="../diagrams/layout2.xml"/><Relationship Id="rId10" Type="http://schemas.openxmlformats.org/officeDocument/2006/relationships/notesSlide" Target="../notesSlides/notesSlide31.xml"/><Relationship Id="rId1" Type="http://schemas.openxmlformats.org/officeDocument/2006/relationships/diagramData" Target="../diagrams/data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4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5.jpeg"/></Relationships>
</file>

<file path=ppt/slides/_rels/slide35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35.xml"/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52.png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jpeg"/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image" Target="../media/image46.pn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4.png"/><Relationship Id="rId1" Type="http://schemas.openxmlformats.org/officeDocument/2006/relationships/image" Target="../media/image53.pn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7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6.png"/><Relationship Id="rId1" Type="http://schemas.openxmlformats.org/officeDocument/2006/relationships/image" Target="../media/image5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7.pn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9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9.png"/><Relationship Id="rId1" Type="http://schemas.openxmlformats.org/officeDocument/2006/relationships/image" Target="../media/image5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jpeg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1.png"/><Relationship Id="rId1" Type="http://schemas.openxmlformats.org/officeDocument/2006/relationships/image" Target="../media/image6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2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8.xml"/><Relationship Id="rId6" Type="http://schemas.openxmlformats.org/officeDocument/2006/relationships/slideLayout" Target="../slideLayouts/slideLayout2.xml"/><Relationship Id="rId5" Type="http://schemas.microsoft.com/office/2007/relationships/diagramDrawing" Target="../diagrams/drawing1.xml"/><Relationship Id="rId4" Type="http://schemas.openxmlformats.org/officeDocument/2006/relationships/diagramColors" Target="../diagrams/colors1.xml"/><Relationship Id="rId3" Type="http://schemas.openxmlformats.org/officeDocument/2006/relationships/diagramQuickStyle" Target="../diagrams/quickStyle1.xml"/><Relationship Id="rId2" Type="http://schemas.openxmlformats.org/officeDocument/2006/relationships/diagramLayout" Target="../diagrams/layout1.xml"/><Relationship Id="rId1" Type="http://schemas.openxmlformats.org/officeDocument/2006/relationships/diagramData" Target="../diagrams/data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Google Shape;2137;p41"/>
          <p:cNvSpPr>
            <a:spLocks noChangeArrowheads="1"/>
          </p:cNvSpPr>
          <p:nvPr/>
        </p:nvSpPr>
        <p:spPr bwMode="auto">
          <a:xfrm rot="10800000" flipH="1">
            <a:off x="0" y="6596063"/>
            <a:ext cx="12192000" cy="261937"/>
          </a:xfrm>
          <a:prstGeom prst="rect">
            <a:avLst/>
          </a:prstGeom>
          <a:solidFill>
            <a:srgbClr val="007E3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endParaRPr lang="fr-FR" altLang="fr-FR" sz="1800">
              <a:latin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3076" name="Google Shape;2138;p41"/>
          <p:cNvSpPr txBox="1">
            <a:spLocks noChangeArrowheads="1"/>
          </p:cNvSpPr>
          <p:nvPr/>
        </p:nvSpPr>
        <p:spPr bwMode="auto">
          <a:xfrm>
            <a:off x="1524000" y="6580188"/>
            <a:ext cx="2014538" cy="2923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 sz="1300" dirty="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Projet de Génie Logiciel</a:t>
            </a:r>
            <a:endParaRPr lang="fr-FR" altLang="fr-FR" dirty="0"/>
          </a:p>
        </p:txBody>
      </p:sp>
      <p:sp>
        <p:nvSpPr>
          <p:cNvPr id="3077" name="Google Shape;2139;p41"/>
          <p:cNvSpPr txBox="1">
            <a:spLocks noChangeArrowheads="1"/>
          </p:cNvSpPr>
          <p:nvPr/>
        </p:nvSpPr>
        <p:spPr bwMode="auto">
          <a:xfrm>
            <a:off x="6399822" y="5631228"/>
            <a:ext cx="5252915" cy="3692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5" tIns="45700" rIns="91425" bIns="45700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 sz="1800" b="1" dirty="0">
                <a:latin typeface="Cambria" panose="02040503050406030204" pitchFamily="18" charset="0"/>
              </a:rPr>
              <a:t>Pr. </a:t>
            </a:r>
            <a:r>
              <a:rPr lang="fr-FR" altLang="fr-FR" sz="1800" b="1" dirty="0">
                <a:latin typeface="Cambria" panose="02040503050406030204" pitchFamily="18" charset="0"/>
                <a:sym typeface="Cambria" panose="02040503050406030204" pitchFamily="18" charset="0"/>
              </a:rPr>
              <a:t>Said NOUH                : </a:t>
            </a:r>
            <a:r>
              <a:rPr lang="fr-FR" altLang="fr-FR" sz="1800" dirty="0">
                <a:latin typeface="Cambria" panose="02040503050406030204" pitchFamily="18" charset="0"/>
                <a:sym typeface="Cambria" panose="02040503050406030204" pitchFamily="18" charset="0"/>
              </a:rPr>
              <a:t>Encadrant Académique</a:t>
            </a:r>
            <a:endParaRPr lang="fr-FR" altLang="fr-FR" sz="1800" dirty="0">
              <a:latin typeface="Cambria" panose="02040503050406030204" pitchFamily="18" charset="0"/>
              <a:sym typeface="Cambria" panose="02040503050406030204" pitchFamily="18" charset="0"/>
            </a:endParaRPr>
          </a:p>
        </p:txBody>
      </p:sp>
      <p:sp>
        <p:nvSpPr>
          <p:cNvPr id="3078" name="Google Shape;2140;p41"/>
          <p:cNvSpPr txBox="1">
            <a:spLocks noChangeArrowheads="1"/>
          </p:cNvSpPr>
          <p:nvPr/>
        </p:nvSpPr>
        <p:spPr bwMode="auto">
          <a:xfrm>
            <a:off x="8427793" y="4105031"/>
            <a:ext cx="1841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endParaRPr lang="fr-FR" altLang="fr-FR" sz="1800">
              <a:latin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3080" name="Google Shape;2142;p41"/>
          <p:cNvSpPr txBox="1">
            <a:spLocks noChangeArrowheads="1"/>
          </p:cNvSpPr>
          <p:nvPr/>
        </p:nvSpPr>
        <p:spPr bwMode="auto">
          <a:xfrm>
            <a:off x="6386269" y="5089891"/>
            <a:ext cx="34194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 sz="1800" b="1" dirty="0">
                <a:solidFill>
                  <a:srgbClr val="3F3F3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Devant le jury :</a:t>
            </a:r>
            <a:endParaRPr lang="fr-FR" altLang="fr-FR" dirty="0"/>
          </a:p>
        </p:txBody>
      </p:sp>
      <p:sp>
        <p:nvSpPr>
          <p:cNvPr id="3081" name="Google Shape;2143;p41"/>
          <p:cNvSpPr txBox="1">
            <a:spLocks noChangeArrowheads="1"/>
          </p:cNvSpPr>
          <p:nvPr/>
        </p:nvSpPr>
        <p:spPr bwMode="auto">
          <a:xfrm>
            <a:off x="354258" y="4423630"/>
            <a:ext cx="34194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 sz="1800" b="1" dirty="0">
                <a:solidFill>
                  <a:srgbClr val="3F3F3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Présenté par : </a:t>
            </a:r>
            <a:endParaRPr lang="fr-FR" altLang="fr-FR" dirty="0"/>
          </a:p>
        </p:txBody>
      </p:sp>
      <p:sp>
        <p:nvSpPr>
          <p:cNvPr id="3083" name="Google Shape;2145;p41"/>
          <p:cNvSpPr>
            <a:spLocks noChangeArrowheads="1"/>
          </p:cNvSpPr>
          <p:nvPr/>
        </p:nvSpPr>
        <p:spPr bwMode="auto">
          <a:xfrm>
            <a:off x="1512277" y="1452928"/>
            <a:ext cx="9144000" cy="46038"/>
          </a:xfrm>
          <a:prstGeom prst="rect">
            <a:avLst/>
          </a:prstGeom>
          <a:solidFill>
            <a:srgbClr val="BFBFB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endParaRPr lang="fr-FR" altLang="fr-FR" sz="1800">
              <a:latin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3084" name="Google Shape;2146;p41" descr="Title 1"/>
          <p:cNvSpPr txBox="1">
            <a:spLocks noChangeArrowheads="1"/>
          </p:cNvSpPr>
          <p:nvPr/>
        </p:nvSpPr>
        <p:spPr bwMode="auto">
          <a:xfrm>
            <a:off x="1930034" y="2182813"/>
            <a:ext cx="7823566" cy="6072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r>
              <a:rPr lang="fr-FR" sz="2800" b="1" dirty="0">
                <a:solidFill>
                  <a:srgbClr val="007E39"/>
                </a:solidFill>
              </a:rPr>
              <a:t>Filière d’Ingénierie Informatique et réseaux</a:t>
            </a:r>
            <a:endParaRPr lang="fr-FR" sz="2800" dirty="0">
              <a:solidFill>
                <a:srgbClr val="007E39"/>
              </a:solidFill>
            </a:endParaRPr>
          </a:p>
        </p:txBody>
      </p:sp>
      <p:sp>
        <p:nvSpPr>
          <p:cNvPr id="3085" name="Google Shape;2147;p41" descr="Title 1"/>
          <p:cNvSpPr txBox="1">
            <a:spLocks noChangeArrowheads="1"/>
          </p:cNvSpPr>
          <p:nvPr/>
        </p:nvSpPr>
        <p:spPr bwMode="auto">
          <a:xfrm>
            <a:off x="1559169" y="1608015"/>
            <a:ext cx="9144000" cy="431800"/>
          </a:xfrm>
          <a:prstGeom prst="rect">
            <a:avLst/>
          </a:prstGeom>
          <a:solidFill>
            <a:srgbClr val="007E3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fr-FR" altLang="fr-FR" sz="2200" b="1" dirty="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Projet du Module de Génie Logiciel</a:t>
            </a:r>
            <a:endParaRPr lang="fr-FR" altLang="fr-FR" dirty="0"/>
          </a:p>
        </p:txBody>
      </p:sp>
      <p:sp>
        <p:nvSpPr>
          <p:cNvPr id="3088" name="Google Shape;2150;p41"/>
          <p:cNvSpPr>
            <a:spLocks noChangeArrowheads="1"/>
          </p:cNvSpPr>
          <p:nvPr/>
        </p:nvSpPr>
        <p:spPr bwMode="auto">
          <a:xfrm>
            <a:off x="1546347" y="3038168"/>
            <a:ext cx="9144000" cy="830956"/>
          </a:xfrm>
          <a:prstGeom prst="rect">
            <a:avLst/>
          </a:prstGeom>
          <a:noFill/>
          <a:ln w="38100">
            <a:solidFill>
              <a:srgbClr val="007E39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45700" rIns="91425" bIns="45700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/>
            <a:r>
              <a:rPr lang="fr-FR" sz="2400" b="1" dirty="0">
                <a:solidFill>
                  <a:srgbClr val="007E39"/>
                </a:solidFill>
              </a:rPr>
              <a:t>Sujet: </a:t>
            </a:r>
            <a:r>
              <a:rPr lang="fr-FR" sz="2400" b="1" dirty="0"/>
              <a:t>Développement d’une Application web de Gestion d’un cabinet médical </a:t>
            </a:r>
            <a:endParaRPr lang="fr-FR" sz="2400" b="1" dirty="0"/>
          </a:p>
        </p:txBody>
      </p:sp>
      <p:sp>
        <p:nvSpPr>
          <p:cNvPr id="3089" name="Google Shape;2151;p41"/>
          <p:cNvSpPr>
            <a:spLocks noChangeArrowheads="1"/>
          </p:cNvSpPr>
          <p:nvPr/>
        </p:nvSpPr>
        <p:spPr bwMode="auto">
          <a:xfrm rot="10800000" flipH="1">
            <a:off x="6515344" y="5582016"/>
            <a:ext cx="3016250" cy="46037"/>
          </a:xfrm>
          <a:prstGeom prst="rect">
            <a:avLst/>
          </a:prstGeom>
          <a:solidFill>
            <a:srgbClr val="00206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endParaRPr lang="fr-FR" altLang="fr-FR" sz="2800">
              <a:solidFill>
                <a:srgbClr val="669900"/>
              </a:solidFill>
              <a:latin typeface="Century Gothic" panose="020B0502020202020204" pitchFamily="34" charset="0"/>
              <a:sym typeface="Century Gothic" panose="020B0502020202020204" pitchFamily="34" charset="0"/>
            </a:endParaRPr>
          </a:p>
        </p:txBody>
      </p:sp>
      <p:sp>
        <p:nvSpPr>
          <p:cNvPr id="3093" name="Google Shape;2155;p41"/>
          <p:cNvSpPr txBox="1">
            <a:spLocks noChangeArrowheads="1"/>
          </p:cNvSpPr>
          <p:nvPr/>
        </p:nvSpPr>
        <p:spPr bwMode="auto">
          <a:xfrm>
            <a:off x="-425450" y="6216650"/>
            <a:ext cx="1218088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fr-FR" altLang="fr-FR" sz="1800" b="1" dirty="0">
                <a:latin typeface="Cambria" panose="02040503050406030204" pitchFamily="18" charset="0"/>
                <a:sym typeface="Cambria" panose="02040503050406030204" pitchFamily="18" charset="0"/>
              </a:rPr>
              <a:t>Année universitaire : 2023/2024</a:t>
            </a:r>
            <a:endParaRPr lang="fr-FR" altLang="fr-FR" dirty="0"/>
          </a:p>
        </p:txBody>
      </p:sp>
      <p:sp>
        <p:nvSpPr>
          <p:cNvPr id="3094" name="Google Shape;2156;p41"/>
          <p:cNvSpPr txBox="1">
            <a:spLocks noChangeArrowheads="1"/>
          </p:cNvSpPr>
          <p:nvPr/>
        </p:nvSpPr>
        <p:spPr bwMode="auto">
          <a:xfrm>
            <a:off x="9875838" y="6594475"/>
            <a:ext cx="1768475" cy="29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 sz="1300" dirty="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EMSI 2023-2024</a:t>
            </a:r>
            <a:endParaRPr lang="fr-FR" altLang="fr-FR" dirty="0"/>
          </a:p>
        </p:txBody>
      </p:sp>
      <p:sp>
        <p:nvSpPr>
          <p:cNvPr id="3095" name="Google Shape;2152;p41"/>
          <p:cNvSpPr>
            <a:spLocks noChangeArrowheads="1"/>
          </p:cNvSpPr>
          <p:nvPr/>
        </p:nvSpPr>
        <p:spPr bwMode="auto">
          <a:xfrm rot="10800000" flipH="1">
            <a:off x="351083" y="4884005"/>
            <a:ext cx="2936875" cy="52387"/>
          </a:xfrm>
          <a:prstGeom prst="rect">
            <a:avLst/>
          </a:prstGeom>
          <a:solidFill>
            <a:srgbClr val="00206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endParaRPr lang="fr-FR" altLang="fr-FR" sz="2800">
              <a:solidFill>
                <a:srgbClr val="669900"/>
              </a:solidFill>
              <a:latin typeface="Century Gothic" panose="020B0502020202020204" pitchFamily="34" charset="0"/>
              <a:sym typeface="Century Gothic" panose="020B0502020202020204" pitchFamily="34" charset="0"/>
            </a:endParaRPr>
          </a:p>
        </p:txBody>
      </p:sp>
      <p:pic>
        <p:nvPicPr>
          <p:cNvPr id="23" name="Image 22"/>
          <p:cNvPicPr/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352" y="361364"/>
            <a:ext cx="3490986" cy="881282"/>
          </a:xfrm>
          <a:prstGeom prst="rect">
            <a:avLst/>
          </a:prstGeom>
        </p:spPr>
      </p:pic>
      <p:sp>
        <p:nvSpPr>
          <p:cNvPr id="26" name="ZoneTexte 25"/>
          <p:cNvSpPr txBox="1"/>
          <p:nvPr/>
        </p:nvSpPr>
        <p:spPr>
          <a:xfrm>
            <a:off x="304849" y="5002591"/>
            <a:ext cx="3727939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/>
              <a:t>	ABDTOUIRSI Nouhaila</a:t>
            </a:r>
            <a:endParaRPr lang="fr-FR" sz="1600" b="1" dirty="0"/>
          </a:p>
          <a:p>
            <a:pPr marL="457200" lvl="1" indent="457200"/>
            <a:r>
              <a:rPr lang="fr-FR" sz="1600" b="1" dirty="0">
                <a:sym typeface="+mn-ea"/>
              </a:rPr>
              <a:t>JEBILOU Nabil</a:t>
            </a:r>
            <a:endParaRPr lang="fr-FR" sz="1600" b="1" dirty="0">
              <a:sym typeface="+mn-ea"/>
            </a:endParaRPr>
          </a:p>
          <a:p>
            <a:r>
              <a:rPr lang="fr-FR" sz="1600" b="1" dirty="0"/>
              <a:t>	EZZIBER Salma	BOUDANE Mohamed	FARAA ETTARH Ilyas	EL MOUDDEN Amal</a:t>
            </a:r>
            <a:endParaRPr lang="fr-FR" sz="1600" b="1" dirty="0"/>
          </a:p>
        </p:txBody>
      </p:sp>
      <p:sp>
        <p:nvSpPr>
          <p:cNvPr id="27" name="ZoneTexte 26"/>
          <p:cNvSpPr txBox="1"/>
          <p:nvPr/>
        </p:nvSpPr>
        <p:spPr>
          <a:xfrm>
            <a:off x="6896467" y="4054298"/>
            <a:ext cx="4747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altLang="fr-FR" sz="1800" b="1" dirty="0">
                <a:solidFill>
                  <a:srgbClr val="3F3F3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Soutenu le: 25-05-2024</a:t>
            </a:r>
            <a:endParaRPr lang="fr-FR" altLang="fr-FR" sz="1800" b="1" dirty="0">
              <a:solidFill>
                <a:srgbClr val="3F3F3F"/>
              </a:solidFill>
              <a:latin typeface="Cambria" panose="02040503050406030204" pitchFamily="18" charset="0"/>
              <a:sym typeface="Cambria" panose="02040503050406030204" pitchFamily="18" charset="0"/>
            </a:endParaRPr>
          </a:p>
        </p:txBody>
      </p:sp>
    </p:spTree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Google Shape;1013;p9"/>
          <p:cNvSpPr>
            <a:spLocks noChangeArrowheads="1"/>
          </p:cNvSpPr>
          <p:nvPr/>
        </p:nvSpPr>
        <p:spPr bwMode="auto">
          <a:xfrm rot="10800000" flipH="1">
            <a:off x="0" y="6596063"/>
            <a:ext cx="12192000" cy="261937"/>
          </a:xfrm>
          <a:prstGeom prst="rect">
            <a:avLst/>
          </a:prstGeom>
          <a:solidFill>
            <a:srgbClr val="00206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endParaRPr lang="fr-FR" altLang="fr-FR" sz="1800">
              <a:latin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9459" name="Google Shape;1014;p9"/>
          <p:cNvSpPr txBox="1">
            <a:spLocks noChangeArrowheads="1"/>
          </p:cNvSpPr>
          <p:nvPr/>
        </p:nvSpPr>
        <p:spPr bwMode="auto">
          <a:xfrm>
            <a:off x="1524000" y="6580188"/>
            <a:ext cx="2014538" cy="2923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 sz="1300" dirty="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Projet de Génie Logiciel</a:t>
            </a:r>
            <a:endParaRPr lang="fr-FR" altLang="fr-FR" dirty="0"/>
          </a:p>
        </p:txBody>
      </p:sp>
      <p:sp>
        <p:nvSpPr>
          <p:cNvPr id="19467" name="Google Shape;1025;p9"/>
          <p:cNvSpPr/>
          <p:nvPr/>
        </p:nvSpPr>
        <p:spPr bwMode="auto">
          <a:xfrm>
            <a:off x="5889625" y="2778125"/>
            <a:ext cx="496888" cy="485775"/>
          </a:xfrm>
          <a:custGeom>
            <a:avLst/>
            <a:gdLst>
              <a:gd name="T0" fmla="*/ 2147483646 w 582"/>
              <a:gd name="T1" fmla="*/ 0 h 569"/>
              <a:gd name="T2" fmla="*/ 2147483646 w 582"/>
              <a:gd name="T3" fmla="*/ 2147483646 h 569"/>
              <a:gd name="T4" fmla="*/ 2147483646 w 582"/>
              <a:gd name="T5" fmla="*/ 2147483646 h 569"/>
              <a:gd name="T6" fmla="*/ 2147483646 w 582"/>
              <a:gd name="T7" fmla="*/ 2147483646 h 569"/>
              <a:gd name="T8" fmla="*/ 2147483646 w 582"/>
              <a:gd name="T9" fmla="*/ 2147483646 h 569"/>
              <a:gd name="T10" fmla="*/ 2147483646 w 582"/>
              <a:gd name="T11" fmla="*/ 2147483646 h 569"/>
              <a:gd name="T12" fmla="*/ 2147483646 w 582"/>
              <a:gd name="T13" fmla="*/ 2147483646 h 569"/>
              <a:gd name="T14" fmla="*/ 2147483646 w 582"/>
              <a:gd name="T15" fmla="*/ 2147483646 h 569"/>
              <a:gd name="T16" fmla="*/ 2147483646 w 582"/>
              <a:gd name="T17" fmla="*/ 2147483646 h 569"/>
              <a:gd name="T18" fmla="*/ 2147483646 w 582"/>
              <a:gd name="T19" fmla="*/ 2147483646 h 569"/>
              <a:gd name="T20" fmla="*/ 2147483646 w 582"/>
              <a:gd name="T21" fmla="*/ 2147483646 h 569"/>
              <a:gd name="T22" fmla="*/ 2147483646 w 582"/>
              <a:gd name="T23" fmla="*/ 2147483646 h 569"/>
              <a:gd name="T24" fmla="*/ 2147483646 w 582"/>
              <a:gd name="T25" fmla="*/ 2147483646 h 569"/>
              <a:gd name="T26" fmla="*/ 2147483646 w 582"/>
              <a:gd name="T27" fmla="*/ 2147483646 h 569"/>
              <a:gd name="T28" fmla="*/ 2147483646 w 582"/>
              <a:gd name="T29" fmla="*/ 2147483646 h 569"/>
              <a:gd name="T30" fmla="*/ 2147483646 w 582"/>
              <a:gd name="T31" fmla="*/ 2147483646 h 569"/>
              <a:gd name="T32" fmla="*/ 2147483646 w 582"/>
              <a:gd name="T33" fmla="*/ 2147483646 h 569"/>
              <a:gd name="T34" fmla="*/ 2147483646 w 582"/>
              <a:gd name="T35" fmla="*/ 2147483646 h 569"/>
              <a:gd name="T36" fmla="*/ 2147483646 w 582"/>
              <a:gd name="T37" fmla="*/ 2147483646 h 569"/>
              <a:gd name="T38" fmla="*/ 2147483646 w 582"/>
              <a:gd name="T39" fmla="*/ 2147483646 h 569"/>
              <a:gd name="T40" fmla="*/ 2147483646 w 582"/>
              <a:gd name="T41" fmla="*/ 2147483646 h 569"/>
              <a:gd name="T42" fmla="*/ 2147483646 w 582"/>
              <a:gd name="T43" fmla="*/ 2147483646 h 569"/>
              <a:gd name="T44" fmla="*/ 2147483646 w 582"/>
              <a:gd name="T45" fmla="*/ 2147483646 h 569"/>
              <a:gd name="T46" fmla="*/ 2147483646 w 582"/>
              <a:gd name="T47" fmla="*/ 2147483646 h 569"/>
              <a:gd name="T48" fmla="*/ 2147483646 w 582"/>
              <a:gd name="T49" fmla="*/ 2147483646 h 569"/>
              <a:gd name="T50" fmla="*/ 2147483646 w 582"/>
              <a:gd name="T51" fmla="*/ 2147483646 h 569"/>
              <a:gd name="T52" fmla="*/ 2147483646 w 582"/>
              <a:gd name="T53" fmla="*/ 2147483646 h 569"/>
              <a:gd name="T54" fmla="*/ 2147483646 w 582"/>
              <a:gd name="T55" fmla="*/ 2147483646 h 569"/>
              <a:gd name="T56" fmla="*/ 2147483646 w 582"/>
              <a:gd name="T57" fmla="*/ 2147483646 h 569"/>
              <a:gd name="T58" fmla="*/ 2147483646 w 582"/>
              <a:gd name="T59" fmla="*/ 2147483646 h 569"/>
              <a:gd name="T60" fmla="*/ 2147483646 w 582"/>
              <a:gd name="T61" fmla="*/ 2147483646 h 569"/>
              <a:gd name="T62" fmla="*/ 2147483646 w 582"/>
              <a:gd name="T63" fmla="*/ 2147483646 h 569"/>
              <a:gd name="T64" fmla="*/ 2147483646 w 582"/>
              <a:gd name="T65" fmla="*/ 2147483646 h 569"/>
              <a:gd name="T66" fmla="*/ 2147483646 w 582"/>
              <a:gd name="T67" fmla="*/ 2147483646 h 569"/>
              <a:gd name="T68" fmla="*/ 2147483646 w 582"/>
              <a:gd name="T69" fmla="*/ 2147483646 h 569"/>
              <a:gd name="T70" fmla="*/ 2147483646 w 582"/>
              <a:gd name="T71" fmla="*/ 2147483646 h 569"/>
              <a:gd name="T72" fmla="*/ 2147483646 w 582"/>
              <a:gd name="T73" fmla="*/ 2147483646 h 569"/>
              <a:gd name="T74" fmla="*/ 2147483646 w 582"/>
              <a:gd name="T75" fmla="*/ 2147483646 h 569"/>
              <a:gd name="T76" fmla="*/ 622485406 w 582"/>
              <a:gd name="T77" fmla="*/ 2147483646 h 569"/>
              <a:gd name="T78" fmla="*/ 2147483646 w 582"/>
              <a:gd name="T79" fmla="*/ 2147483646 h 569"/>
              <a:gd name="T80" fmla="*/ 2147483646 w 582"/>
              <a:gd name="T81" fmla="*/ 2147483646 h 569"/>
              <a:gd name="T82" fmla="*/ 2147483646 w 582"/>
              <a:gd name="T83" fmla="*/ 2147483646 h 569"/>
              <a:gd name="T84" fmla="*/ 2147483646 w 582"/>
              <a:gd name="T85" fmla="*/ 2147483646 h 569"/>
              <a:gd name="T86" fmla="*/ 2147483646 w 582"/>
              <a:gd name="T87" fmla="*/ 2147483646 h 569"/>
              <a:gd name="T88" fmla="*/ 2147483646 w 582"/>
              <a:gd name="T89" fmla="*/ 2147483646 h 569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582" h="569" extrusionOk="0">
                <a:moveTo>
                  <a:pt x="562" y="8"/>
                </a:moveTo>
                <a:cubicBezTo>
                  <a:pt x="556" y="3"/>
                  <a:pt x="546" y="0"/>
                  <a:pt x="530" y="0"/>
                </a:cubicBezTo>
                <a:cubicBezTo>
                  <a:pt x="493" y="0"/>
                  <a:pt x="405" y="19"/>
                  <a:pt x="335" y="89"/>
                </a:cubicBezTo>
                <a:cubicBezTo>
                  <a:pt x="237" y="196"/>
                  <a:pt x="237" y="196"/>
                  <a:pt x="237" y="196"/>
                </a:cubicBezTo>
                <a:cubicBezTo>
                  <a:pt x="221" y="195"/>
                  <a:pt x="153" y="191"/>
                  <a:pt x="117" y="205"/>
                </a:cubicBezTo>
                <a:cubicBezTo>
                  <a:pt x="74" y="220"/>
                  <a:pt x="45" y="283"/>
                  <a:pt x="44" y="285"/>
                </a:cubicBezTo>
                <a:cubicBezTo>
                  <a:pt x="42" y="288"/>
                  <a:pt x="43" y="291"/>
                  <a:pt x="45" y="293"/>
                </a:cubicBezTo>
                <a:cubicBezTo>
                  <a:pt x="46" y="295"/>
                  <a:pt x="49" y="296"/>
                  <a:pt x="52" y="295"/>
                </a:cubicBezTo>
                <a:cubicBezTo>
                  <a:pt x="90" y="283"/>
                  <a:pt x="128" y="292"/>
                  <a:pt x="145" y="297"/>
                </a:cubicBezTo>
                <a:cubicBezTo>
                  <a:pt x="138" y="305"/>
                  <a:pt x="138" y="305"/>
                  <a:pt x="138" y="305"/>
                </a:cubicBezTo>
                <a:cubicBezTo>
                  <a:pt x="133" y="311"/>
                  <a:pt x="134" y="321"/>
                  <a:pt x="138" y="332"/>
                </a:cubicBezTo>
                <a:cubicBezTo>
                  <a:pt x="109" y="362"/>
                  <a:pt x="109" y="362"/>
                  <a:pt x="109" y="362"/>
                </a:cubicBezTo>
                <a:cubicBezTo>
                  <a:pt x="96" y="376"/>
                  <a:pt x="115" y="407"/>
                  <a:pt x="139" y="431"/>
                </a:cubicBezTo>
                <a:cubicBezTo>
                  <a:pt x="158" y="449"/>
                  <a:pt x="181" y="466"/>
                  <a:pt x="197" y="466"/>
                </a:cubicBezTo>
                <a:cubicBezTo>
                  <a:pt x="201" y="466"/>
                  <a:pt x="205" y="464"/>
                  <a:pt x="208" y="461"/>
                </a:cubicBezTo>
                <a:cubicBezTo>
                  <a:pt x="238" y="432"/>
                  <a:pt x="238" y="432"/>
                  <a:pt x="238" y="432"/>
                </a:cubicBezTo>
                <a:cubicBezTo>
                  <a:pt x="244" y="434"/>
                  <a:pt x="250" y="436"/>
                  <a:pt x="254" y="436"/>
                </a:cubicBezTo>
                <a:cubicBezTo>
                  <a:pt x="260" y="436"/>
                  <a:pt x="263" y="433"/>
                  <a:pt x="265" y="432"/>
                </a:cubicBezTo>
                <a:cubicBezTo>
                  <a:pt x="274" y="424"/>
                  <a:pt x="274" y="424"/>
                  <a:pt x="274" y="424"/>
                </a:cubicBezTo>
                <a:cubicBezTo>
                  <a:pt x="279" y="442"/>
                  <a:pt x="287" y="480"/>
                  <a:pt x="275" y="518"/>
                </a:cubicBezTo>
                <a:cubicBezTo>
                  <a:pt x="275" y="521"/>
                  <a:pt x="275" y="524"/>
                  <a:pt x="277" y="526"/>
                </a:cubicBezTo>
                <a:cubicBezTo>
                  <a:pt x="279" y="527"/>
                  <a:pt x="280" y="527"/>
                  <a:pt x="282" y="527"/>
                </a:cubicBezTo>
                <a:cubicBezTo>
                  <a:pt x="283" y="527"/>
                  <a:pt x="284" y="527"/>
                  <a:pt x="285" y="527"/>
                </a:cubicBezTo>
                <a:cubicBezTo>
                  <a:pt x="288" y="526"/>
                  <a:pt x="350" y="496"/>
                  <a:pt x="366" y="454"/>
                </a:cubicBezTo>
                <a:cubicBezTo>
                  <a:pt x="379" y="417"/>
                  <a:pt x="375" y="349"/>
                  <a:pt x="374" y="333"/>
                </a:cubicBezTo>
                <a:cubicBezTo>
                  <a:pt x="481" y="235"/>
                  <a:pt x="481" y="235"/>
                  <a:pt x="481" y="235"/>
                </a:cubicBezTo>
                <a:cubicBezTo>
                  <a:pt x="565" y="151"/>
                  <a:pt x="582" y="28"/>
                  <a:pt x="562" y="8"/>
                </a:cubicBezTo>
                <a:close/>
                <a:moveTo>
                  <a:pt x="63" y="278"/>
                </a:moveTo>
                <a:cubicBezTo>
                  <a:pt x="74" y="259"/>
                  <a:pt x="95" y="227"/>
                  <a:pt x="121" y="218"/>
                </a:cubicBezTo>
                <a:cubicBezTo>
                  <a:pt x="150" y="207"/>
                  <a:pt x="200" y="208"/>
                  <a:pt x="225" y="210"/>
                </a:cubicBezTo>
                <a:cubicBezTo>
                  <a:pt x="156" y="286"/>
                  <a:pt x="156" y="286"/>
                  <a:pt x="156" y="286"/>
                </a:cubicBezTo>
                <a:cubicBezTo>
                  <a:pt x="143" y="281"/>
                  <a:pt x="105" y="270"/>
                  <a:pt x="63" y="278"/>
                </a:cubicBezTo>
                <a:close/>
                <a:moveTo>
                  <a:pt x="199" y="451"/>
                </a:moveTo>
                <a:cubicBezTo>
                  <a:pt x="195" y="454"/>
                  <a:pt x="174" y="446"/>
                  <a:pt x="149" y="421"/>
                </a:cubicBezTo>
                <a:cubicBezTo>
                  <a:pt x="124" y="396"/>
                  <a:pt x="116" y="375"/>
                  <a:pt x="119" y="372"/>
                </a:cubicBezTo>
                <a:cubicBezTo>
                  <a:pt x="145" y="345"/>
                  <a:pt x="145" y="345"/>
                  <a:pt x="145" y="345"/>
                </a:cubicBezTo>
                <a:cubicBezTo>
                  <a:pt x="155" y="361"/>
                  <a:pt x="169" y="377"/>
                  <a:pt x="181" y="389"/>
                </a:cubicBezTo>
                <a:cubicBezTo>
                  <a:pt x="196" y="404"/>
                  <a:pt x="212" y="417"/>
                  <a:pt x="225" y="425"/>
                </a:cubicBezTo>
                <a:lnTo>
                  <a:pt x="199" y="451"/>
                </a:lnTo>
                <a:close/>
                <a:moveTo>
                  <a:pt x="353" y="449"/>
                </a:moveTo>
                <a:cubicBezTo>
                  <a:pt x="343" y="475"/>
                  <a:pt x="311" y="496"/>
                  <a:pt x="293" y="507"/>
                </a:cubicBezTo>
                <a:cubicBezTo>
                  <a:pt x="301" y="465"/>
                  <a:pt x="290" y="427"/>
                  <a:pt x="285" y="414"/>
                </a:cubicBezTo>
                <a:cubicBezTo>
                  <a:pt x="361" y="345"/>
                  <a:pt x="361" y="345"/>
                  <a:pt x="361" y="345"/>
                </a:cubicBezTo>
                <a:cubicBezTo>
                  <a:pt x="362" y="370"/>
                  <a:pt x="363" y="421"/>
                  <a:pt x="353" y="449"/>
                </a:cubicBezTo>
                <a:close/>
                <a:moveTo>
                  <a:pt x="273" y="406"/>
                </a:moveTo>
                <a:cubicBezTo>
                  <a:pt x="272" y="406"/>
                  <a:pt x="272" y="407"/>
                  <a:pt x="271" y="407"/>
                </a:cubicBezTo>
                <a:cubicBezTo>
                  <a:pt x="256" y="421"/>
                  <a:pt x="256" y="421"/>
                  <a:pt x="256" y="421"/>
                </a:cubicBezTo>
                <a:cubicBezTo>
                  <a:pt x="256" y="421"/>
                  <a:pt x="255" y="422"/>
                  <a:pt x="254" y="422"/>
                </a:cubicBezTo>
                <a:cubicBezTo>
                  <a:pt x="244" y="422"/>
                  <a:pt x="219" y="407"/>
                  <a:pt x="191" y="379"/>
                </a:cubicBezTo>
                <a:cubicBezTo>
                  <a:pt x="158" y="346"/>
                  <a:pt x="146" y="319"/>
                  <a:pt x="149" y="314"/>
                </a:cubicBezTo>
                <a:cubicBezTo>
                  <a:pt x="162" y="299"/>
                  <a:pt x="162" y="299"/>
                  <a:pt x="162" y="299"/>
                </a:cubicBezTo>
                <a:cubicBezTo>
                  <a:pt x="163" y="299"/>
                  <a:pt x="163" y="299"/>
                  <a:pt x="163" y="298"/>
                </a:cubicBezTo>
                <a:cubicBezTo>
                  <a:pt x="345" y="98"/>
                  <a:pt x="345" y="98"/>
                  <a:pt x="345" y="98"/>
                </a:cubicBezTo>
                <a:cubicBezTo>
                  <a:pt x="407" y="37"/>
                  <a:pt x="490" y="14"/>
                  <a:pt x="530" y="14"/>
                </a:cubicBezTo>
                <a:cubicBezTo>
                  <a:pt x="544" y="14"/>
                  <a:pt x="550" y="17"/>
                  <a:pt x="552" y="18"/>
                </a:cubicBezTo>
                <a:cubicBezTo>
                  <a:pt x="565" y="31"/>
                  <a:pt x="552" y="144"/>
                  <a:pt x="472" y="225"/>
                </a:cubicBezTo>
                <a:lnTo>
                  <a:pt x="273" y="406"/>
                </a:lnTo>
                <a:close/>
                <a:moveTo>
                  <a:pt x="396" y="126"/>
                </a:moveTo>
                <a:cubicBezTo>
                  <a:pt x="384" y="126"/>
                  <a:pt x="372" y="131"/>
                  <a:pt x="363" y="140"/>
                </a:cubicBezTo>
                <a:cubicBezTo>
                  <a:pt x="344" y="158"/>
                  <a:pt x="344" y="189"/>
                  <a:pt x="363" y="207"/>
                </a:cubicBezTo>
                <a:cubicBezTo>
                  <a:pt x="372" y="216"/>
                  <a:pt x="384" y="221"/>
                  <a:pt x="396" y="221"/>
                </a:cubicBezTo>
                <a:cubicBezTo>
                  <a:pt x="409" y="221"/>
                  <a:pt x="421" y="216"/>
                  <a:pt x="430" y="207"/>
                </a:cubicBezTo>
                <a:cubicBezTo>
                  <a:pt x="449" y="189"/>
                  <a:pt x="449" y="158"/>
                  <a:pt x="430" y="140"/>
                </a:cubicBezTo>
                <a:cubicBezTo>
                  <a:pt x="421" y="131"/>
                  <a:pt x="409" y="126"/>
                  <a:pt x="396" y="126"/>
                </a:cubicBezTo>
                <a:close/>
                <a:moveTo>
                  <a:pt x="420" y="197"/>
                </a:moveTo>
                <a:cubicBezTo>
                  <a:pt x="414" y="204"/>
                  <a:pt x="405" y="207"/>
                  <a:pt x="396" y="207"/>
                </a:cubicBezTo>
                <a:cubicBezTo>
                  <a:pt x="387" y="207"/>
                  <a:pt x="379" y="204"/>
                  <a:pt x="373" y="197"/>
                </a:cubicBezTo>
                <a:cubicBezTo>
                  <a:pt x="359" y="184"/>
                  <a:pt x="359" y="163"/>
                  <a:pt x="373" y="150"/>
                </a:cubicBezTo>
                <a:cubicBezTo>
                  <a:pt x="379" y="143"/>
                  <a:pt x="387" y="140"/>
                  <a:pt x="396" y="140"/>
                </a:cubicBezTo>
                <a:cubicBezTo>
                  <a:pt x="405" y="140"/>
                  <a:pt x="414" y="143"/>
                  <a:pt x="420" y="150"/>
                </a:cubicBezTo>
                <a:cubicBezTo>
                  <a:pt x="433" y="163"/>
                  <a:pt x="433" y="184"/>
                  <a:pt x="420" y="197"/>
                </a:cubicBezTo>
                <a:close/>
                <a:moveTo>
                  <a:pt x="149" y="468"/>
                </a:moveTo>
                <a:cubicBezTo>
                  <a:pt x="154" y="490"/>
                  <a:pt x="147" y="513"/>
                  <a:pt x="128" y="532"/>
                </a:cubicBezTo>
                <a:cubicBezTo>
                  <a:pt x="108" y="552"/>
                  <a:pt x="80" y="556"/>
                  <a:pt x="53" y="560"/>
                </a:cubicBezTo>
                <a:cubicBezTo>
                  <a:pt x="38" y="562"/>
                  <a:pt x="23" y="564"/>
                  <a:pt x="10" y="569"/>
                </a:cubicBezTo>
                <a:cubicBezTo>
                  <a:pt x="9" y="569"/>
                  <a:pt x="9" y="569"/>
                  <a:pt x="8" y="569"/>
                </a:cubicBezTo>
                <a:cubicBezTo>
                  <a:pt x="6" y="569"/>
                  <a:pt x="4" y="569"/>
                  <a:pt x="3" y="567"/>
                </a:cubicBezTo>
                <a:cubicBezTo>
                  <a:pt x="1" y="566"/>
                  <a:pt x="0" y="563"/>
                  <a:pt x="1" y="560"/>
                </a:cubicBezTo>
                <a:cubicBezTo>
                  <a:pt x="4" y="549"/>
                  <a:pt x="6" y="536"/>
                  <a:pt x="8" y="523"/>
                </a:cubicBezTo>
                <a:cubicBezTo>
                  <a:pt x="13" y="494"/>
                  <a:pt x="17" y="463"/>
                  <a:pt x="38" y="442"/>
                </a:cubicBezTo>
                <a:cubicBezTo>
                  <a:pt x="57" y="423"/>
                  <a:pt x="80" y="416"/>
                  <a:pt x="102" y="422"/>
                </a:cubicBezTo>
                <a:cubicBezTo>
                  <a:pt x="105" y="423"/>
                  <a:pt x="108" y="426"/>
                  <a:pt x="107" y="430"/>
                </a:cubicBezTo>
                <a:cubicBezTo>
                  <a:pt x="106" y="434"/>
                  <a:pt x="102" y="436"/>
                  <a:pt x="98" y="435"/>
                </a:cubicBezTo>
                <a:cubicBezTo>
                  <a:pt x="81" y="431"/>
                  <a:pt x="64" y="436"/>
                  <a:pt x="48" y="452"/>
                </a:cubicBezTo>
                <a:cubicBezTo>
                  <a:pt x="30" y="470"/>
                  <a:pt x="26" y="498"/>
                  <a:pt x="22" y="525"/>
                </a:cubicBezTo>
                <a:cubicBezTo>
                  <a:pt x="21" y="534"/>
                  <a:pt x="19" y="543"/>
                  <a:pt x="18" y="552"/>
                </a:cubicBezTo>
                <a:cubicBezTo>
                  <a:pt x="29" y="549"/>
                  <a:pt x="40" y="547"/>
                  <a:pt x="51" y="546"/>
                </a:cubicBezTo>
                <a:cubicBezTo>
                  <a:pt x="77" y="542"/>
                  <a:pt x="101" y="538"/>
                  <a:pt x="118" y="522"/>
                </a:cubicBezTo>
                <a:cubicBezTo>
                  <a:pt x="134" y="506"/>
                  <a:pt x="140" y="489"/>
                  <a:pt x="135" y="472"/>
                </a:cubicBezTo>
                <a:cubicBezTo>
                  <a:pt x="134" y="468"/>
                  <a:pt x="136" y="464"/>
                  <a:pt x="140" y="463"/>
                </a:cubicBezTo>
                <a:cubicBezTo>
                  <a:pt x="144" y="462"/>
                  <a:pt x="148" y="465"/>
                  <a:pt x="149" y="46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91400" tIns="45700" rIns="91400" bIns="45700"/>
          <a:lstStyle/>
          <a:p>
            <a:endParaRPr lang="fr-FR"/>
          </a:p>
        </p:txBody>
      </p:sp>
      <p:sp>
        <p:nvSpPr>
          <p:cNvPr id="19468" name="Google Shape;1026;p9"/>
          <p:cNvSpPr/>
          <p:nvPr/>
        </p:nvSpPr>
        <p:spPr bwMode="auto">
          <a:xfrm>
            <a:off x="7115175" y="3079750"/>
            <a:ext cx="600075" cy="471488"/>
          </a:xfrm>
          <a:custGeom>
            <a:avLst/>
            <a:gdLst>
              <a:gd name="T0" fmla="*/ 2147483646 w 484"/>
              <a:gd name="T1" fmla="*/ 1015690709 h 469"/>
              <a:gd name="T2" fmla="*/ 2147483646 w 484"/>
              <a:gd name="T3" fmla="*/ 2147483646 h 469"/>
              <a:gd name="T4" fmla="*/ 2147483646 w 484"/>
              <a:gd name="T5" fmla="*/ 2147483646 h 469"/>
              <a:gd name="T6" fmla="*/ 2147483646 w 484"/>
              <a:gd name="T7" fmla="*/ 2147483646 h 469"/>
              <a:gd name="T8" fmla="*/ 2147483646 w 484"/>
              <a:gd name="T9" fmla="*/ 2147483646 h 469"/>
              <a:gd name="T10" fmla="*/ 2147483646 w 484"/>
              <a:gd name="T11" fmla="*/ 2147483646 h 469"/>
              <a:gd name="T12" fmla="*/ 2147483646 w 484"/>
              <a:gd name="T13" fmla="*/ 2147483646 h 469"/>
              <a:gd name="T14" fmla="*/ 2147483646 w 484"/>
              <a:gd name="T15" fmla="*/ 2147483646 h 469"/>
              <a:gd name="T16" fmla="*/ 2147483646 w 484"/>
              <a:gd name="T17" fmla="*/ 2147483646 h 469"/>
              <a:gd name="T18" fmla="*/ 2147483646 w 484"/>
              <a:gd name="T19" fmla="*/ 2147483646 h 469"/>
              <a:gd name="T20" fmla="*/ 2147483646 w 484"/>
              <a:gd name="T21" fmla="*/ 2147483646 h 469"/>
              <a:gd name="T22" fmla="*/ 2147483646 w 484"/>
              <a:gd name="T23" fmla="*/ 2147483646 h 469"/>
              <a:gd name="T24" fmla="*/ 2147483646 w 484"/>
              <a:gd name="T25" fmla="*/ 2147483646 h 469"/>
              <a:gd name="T26" fmla="*/ 2147483646 w 484"/>
              <a:gd name="T27" fmla="*/ 2147483646 h 469"/>
              <a:gd name="T28" fmla="*/ 2147483646 w 484"/>
              <a:gd name="T29" fmla="*/ 2147483646 h 469"/>
              <a:gd name="T30" fmla="*/ 2147483646 w 484"/>
              <a:gd name="T31" fmla="*/ 2147483646 h 469"/>
              <a:gd name="T32" fmla="*/ 2147483646 w 484"/>
              <a:gd name="T33" fmla="*/ 2147483646 h 469"/>
              <a:gd name="T34" fmla="*/ 2147483646 w 484"/>
              <a:gd name="T35" fmla="*/ 2147483646 h 469"/>
              <a:gd name="T36" fmla="*/ 2147483646 w 484"/>
              <a:gd name="T37" fmla="*/ 2147483646 h 469"/>
              <a:gd name="T38" fmla="*/ 2147483646 w 484"/>
              <a:gd name="T39" fmla="*/ 2147483646 h 469"/>
              <a:gd name="T40" fmla="*/ 2147483646 w 484"/>
              <a:gd name="T41" fmla="*/ 2147483646 h 469"/>
              <a:gd name="T42" fmla="*/ 2147483646 w 484"/>
              <a:gd name="T43" fmla="*/ 2147483646 h 469"/>
              <a:gd name="T44" fmla="*/ 2147483646 w 484"/>
              <a:gd name="T45" fmla="*/ 2147483646 h 469"/>
              <a:gd name="T46" fmla="*/ 2147483646 w 484"/>
              <a:gd name="T47" fmla="*/ 2147483646 h 469"/>
              <a:gd name="T48" fmla="*/ 2147483646 w 484"/>
              <a:gd name="T49" fmla="*/ 2147483646 h 469"/>
              <a:gd name="T50" fmla="*/ 2147483646 w 484"/>
              <a:gd name="T51" fmla="*/ 2147483646 h 469"/>
              <a:gd name="T52" fmla="*/ 2147483646 w 484"/>
              <a:gd name="T53" fmla="*/ 2147483646 h 469"/>
              <a:gd name="T54" fmla="*/ 2147483646 w 484"/>
              <a:gd name="T55" fmla="*/ 2147483646 h 469"/>
              <a:gd name="T56" fmla="*/ 2147483646 w 484"/>
              <a:gd name="T57" fmla="*/ 2147483646 h 469"/>
              <a:gd name="T58" fmla="*/ 2147483646 w 484"/>
              <a:gd name="T59" fmla="*/ 2147483646 h 469"/>
              <a:gd name="T60" fmla="*/ 2147483646 w 484"/>
              <a:gd name="T61" fmla="*/ 2147483646 h 469"/>
              <a:gd name="T62" fmla="*/ 2147483646 w 484"/>
              <a:gd name="T63" fmla="*/ 2147483646 h 469"/>
              <a:gd name="T64" fmla="*/ 2147483646 w 484"/>
              <a:gd name="T65" fmla="*/ 2147483646 h 469"/>
              <a:gd name="T66" fmla="*/ 2147483646 w 484"/>
              <a:gd name="T67" fmla="*/ 2147483646 h 469"/>
              <a:gd name="T68" fmla="*/ 2147483646 w 484"/>
              <a:gd name="T69" fmla="*/ 2147483646 h 469"/>
              <a:gd name="T70" fmla="*/ 2147483646 w 484"/>
              <a:gd name="T71" fmla="*/ 2147483646 h 469"/>
              <a:gd name="T72" fmla="*/ 2147483646 w 484"/>
              <a:gd name="T73" fmla="*/ 2147483646 h 469"/>
              <a:gd name="T74" fmla="*/ 2147483646 w 484"/>
              <a:gd name="T75" fmla="*/ 2147483646 h 469"/>
              <a:gd name="T76" fmla="*/ 2147483646 w 484"/>
              <a:gd name="T77" fmla="*/ 2147483646 h 469"/>
              <a:gd name="T78" fmla="*/ 2147483646 w 484"/>
              <a:gd name="T79" fmla="*/ 2147483646 h 469"/>
              <a:gd name="T80" fmla="*/ 2147483646 w 484"/>
              <a:gd name="T81" fmla="*/ 2147483646 h 469"/>
              <a:gd name="T82" fmla="*/ 2147483646 w 484"/>
              <a:gd name="T83" fmla="*/ 2147483646 h 469"/>
              <a:gd name="T84" fmla="*/ 2147483646 w 484"/>
              <a:gd name="T85" fmla="*/ 2147483646 h 469"/>
              <a:gd name="T86" fmla="*/ 2147483646 w 484"/>
              <a:gd name="T87" fmla="*/ 2147483646 h 469"/>
              <a:gd name="T88" fmla="*/ 2147483646 w 484"/>
              <a:gd name="T89" fmla="*/ 2147483646 h 469"/>
              <a:gd name="T90" fmla="*/ 2147483646 w 484"/>
              <a:gd name="T91" fmla="*/ 2147483646 h 469"/>
              <a:gd name="T92" fmla="*/ 2147483646 w 484"/>
              <a:gd name="T93" fmla="*/ 2147483646 h 469"/>
              <a:gd name="T94" fmla="*/ 2147483646 w 484"/>
              <a:gd name="T95" fmla="*/ 2147483646 h 469"/>
              <a:gd name="T96" fmla="*/ 2147483646 w 484"/>
              <a:gd name="T97" fmla="*/ 2147483646 h 469"/>
              <a:gd name="T98" fmla="*/ 2147483646 w 484"/>
              <a:gd name="T99" fmla="*/ 2147483646 h 469"/>
              <a:gd name="T100" fmla="*/ 2147483646 w 484"/>
              <a:gd name="T101" fmla="*/ 2147483646 h 469"/>
              <a:gd name="T102" fmla="*/ 2147483646 w 484"/>
              <a:gd name="T103" fmla="*/ 2147483646 h 469"/>
              <a:gd name="T104" fmla="*/ 2147483646 w 484"/>
              <a:gd name="T105" fmla="*/ 2147483646 h 469"/>
              <a:gd name="T106" fmla="*/ 2147483646 w 484"/>
              <a:gd name="T107" fmla="*/ 2147483646 h 469"/>
              <a:gd name="T108" fmla="*/ 2147483646 w 484"/>
              <a:gd name="T109" fmla="*/ 2147483646 h 469"/>
              <a:gd name="T110" fmla="*/ 2147483646 w 484"/>
              <a:gd name="T111" fmla="*/ 2147483646 h 469"/>
              <a:gd name="T112" fmla="*/ 2147483646 w 484"/>
              <a:gd name="T113" fmla="*/ 2147483646 h 469"/>
              <a:gd name="T114" fmla="*/ 2147483646 w 484"/>
              <a:gd name="T115" fmla="*/ 2147483646 h 469"/>
              <a:gd name="T116" fmla="*/ 2147483646 w 484"/>
              <a:gd name="T117" fmla="*/ 2147483646 h 469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0" t="0" r="r" b="b"/>
            <a:pathLst>
              <a:path w="484" h="469" extrusionOk="0">
                <a:moveTo>
                  <a:pt x="367" y="90"/>
                </a:moveTo>
                <a:cubicBezTo>
                  <a:pt x="391" y="90"/>
                  <a:pt x="411" y="70"/>
                  <a:pt x="411" y="45"/>
                </a:cubicBezTo>
                <a:cubicBezTo>
                  <a:pt x="411" y="21"/>
                  <a:pt x="391" y="1"/>
                  <a:pt x="367" y="1"/>
                </a:cubicBezTo>
                <a:cubicBezTo>
                  <a:pt x="342" y="1"/>
                  <a:pt x="322" y="21"/>
                  <a:pt x="322" y="45"/>
                </a:cubicBezTo>
                <a:cubicBezTo>
                  <a:pt x="322" y="70"/>
                  <a:pt x="342" y="90"/>
                  <a:pt x="367" y="90"/>
                </a:cubicBezTo>
                <a:close/>
                <a:moveTo>
                  <a:pt x="367" y="10"/>
                </a:moveTo>
                <a:cubicBezTo>
                  <a:pt x="386" y="10"/>
                  <a:pt x="402" y="26"/>
                  <a:pt x="402" y="45"/>
                </a:cubicBezTo>
                <a:cubicBezTo>
                  <a:pt x="402" y="64"/>
                  <a:pt x="386" y="80"/>
                  <a:pt x="367" y="80"/>
                </a:cubicBezTo>
                <a:cubicBezTo>
                  <a:pt x="347" y="80"/>
                  <a:pt x="331" y="64"/>
                  <a:pt x="331" y="45"/>
                </a:cubicBezTo>
                <a:cubicBezTo>
                  <a:pt x="331" y="26"/>
                  <a:pt x="347" y="10"/>
                  <a:pt x="367" y="10"/>
                </a:cubicBezTo>
                <a:close/>
                <a:moveTo>
                  <a:pt x="118" y="89"/>
                </a:moveTo>
                <a:cubicBezTo>
                  <a:pt x="142" y="89"/>
                  <a:pt x="162" y="69"/>
                  <a:pt x="162" y="44"/>
                </a:cubicBezTo>
                <a:cubicBezTo>
                  <a:pt x="162" y="20"/>
                  <a:pt x="142" y="0"/>
                  <a:pt x="118" y="0"/>
                </a:cubicBezTo>
                <a:cubicBezTo>
                  <a:pt x="93" y="0"/>
                  <a:pt x="74" y="20"/>
                  <a:pt x="74" y="44"/>
                </a:cubicBezTo>
                <a:cubicBezTo>
                  <a:pt x="74" y="69"/>
                  <a:pt x="93" y="89"/>
                  <a:pt x="118" y="89"/>
                </a:cubicBezTo>
                <a:close/>
                <a:moveTo>
                  <a:pt x="118" y="9"/>
                </a:moveTo>
                <a:cubicBezTo>
                  <a:pt x="137" y="9"/>
                  <a:pt x="153" y="25"/>
                  <a:pt x="153" y="44"/>
                </a:cubicBezTo>
                <a:cubicBezTo>
                  <a:pt x="153" y="64"/>
                  <a:pt x="137" y="79"/>
                  <a:pt x="118" y="79"/>
                </a:cubicBezTo>
                <a:cubicBezTo>
                  <a:pt x="99" y="79"/>
                  <a:pt x="83" y="64"/>
                  <a:pt x="83" y="44"/>
                </a:cubicBezTo>
                <a:cubicBezTo>
                  <a:pt x="83" y="25"/>
                  <a:pt x="99" y="9"/>
                  <a:pt x="118" y="9"/>
                </a:cubicBezTo>
                <a:close/>
                <a:moveTo>
                  <a:pt x="482" y="263"/>
                </a:moveTo>
                <a:cubicBezTo>
                  <a:pt x="482" y="262"/>
                  <a:pt x="482" y="262"/>
                  <a:pt x="482" y="262"/>
                </a:cubicBezTo>
                <a:cubicBezTo>
                  <a:pt x="481" y="261"/>
                  <a:pt x="479" y="254"/>
                  <a:pt x="477" y="246"/>
                </a:cubicBezTo>
                <a:cubicBezTo>
                  <a:pt x="465" y="211"/>
                  <a:pt x="442" y="140"/>
                  <a:pt x="436" y="127"/>
                </a:cubicBezTo>
                <a:cubicBezTo>
                  <a:pt x="427" y="107"/>
                  <a:pt x="406" y="99"/>
                  <a:pt x="367" y="99"/>
                </a:cubicBezTo>
                <a:cubicBezTo>
                  <a:pt x="327" y="99"/>
                  <a:pt x="306" y="107"/>
                  <a:pt x="297" y="127"/>
                </a:cubicBezTo>
                <a:cubicBezTo>
                  <a:pt x="291" y="140"/>
                  <a:pt x="268" y="211"/>
                  <a:pt x="256" y="246"/>
                </a:cubicBezTo>
                <a:cubicBezTo>
                  <a:pt x="254" y="254"/>
                  <a:pt x="252" y="261"/>
                  <a:pt x="251" y="262"/>
                </a:cubicBezTo>
                <a:cubicBezTo>
                  <a:pt x="251" y="262"/>
                  <a:pt x="251" y="262"/>
                  <a:pt x="251" y="263"/>
                </a:cubicBezTo>
                <a:cubicBezTo>
                  <a:pt x="249" y="271"/>
                  <a:pt x="254" y="280"/>
                  <a:pt x="263" y="283"/>
                </a:cubicBezTo>
                <a:cubicBezTo>
                  <a:pt x="265" y="283"/>
                  <a:pt x="267" y="284"/>
                  <a:pt x="269" y="284"/>
                </a:cubicBezTo>
                <a:cubicBezTo>
                  <a:pt x="276" y="284"/>
                  <a:pt x="282" y="280"/>
                  <a:pt x="284" y="274"/>
                </a:cubicBezTo>
                <a:cubicBezTo>
                  <a:pt x="307" y="220"/>
                  <a:pt x="307" y="220"/>
                  <a:pt x="307" y="220"/>
                </a:cubicBezTo>
                <a:cubicBezTo>
                  <a:pt x="287" y="342"/>
                  <a:pt x="287" y="342"/>
                  <a:pt x="287" y="342"/>
                </a:cubicBezTo>
                <a:cubicBezTo>
                  <a:pt x="287" y="343"/>
                  <a:pt x="287" y="345"/>
                  <a:pt x="288" y="346"/>
                </a:cubicBezTo>
                <a:cubicBezTo>
                  <a:pt x="289" y="347"/>
                  <a:pt x="290" y="347"/>
                  <a:pt x="291" y="347"/>
                </a:cubicBezTo>
                <a:cubicBezTo>
                  <a:pt x="313" y="347"/>
                  <a:pt x="313" y="347"/>
                  <a:pt x="313" y="347"/>
                </a:cubicBezTo>
                <a:cubicBezTo>
                  <a:pt x="312" y="379"/>
                  <a:pt x="310" y="446"/>
                  <a:pt x="310" y="450"/>
                </a:cubicBezTo>
                <a:cubicBezTo>
                  <a:pt x="310" y="450"/>
                  <a:pt x="310" y="450"/>
                  <a:pt x="310" y="451"/>
                </a:cubicBezTo>
                <a:cubicBezTo>
                  <a:pt x="311" y="461"/>
                  <a:pt x="320" y="469"/>
                  <a:pt x="331" y="469"/>
                </a:cubicBezTo>
                <a:cubicBezTo>
                  <a:pt x="342" y="469"/>
                  <a:pt x="352" y="461"/>
                  <a:pt x="353" y="451"/>
                </a:cubicBezTo>
                <a:cubicBezTo>
                  <a:pt x="365" y="347"/>
                  <a:pt x="365" y="347"/>
                  <a:pt x="365" y="347"/>
                </a:cubicBezTo>
                <a:cubicBezTo>
                  <a:pt x="368" y="347"/>
                  <a:pt x="368" y="347"/>
                  <a:pt x="368" y="347"/>
                </a:cubicBezTo>
                <a:cubicBezTo>
                  <a:pt x="380" y="451"/>
                  <a:pt x="380" y="451"/>
                  <a:pt x="380" y="451"/>
                </a:cubicBezTo>
                <a:cubicBezTo>
                  <a:pt x="381" y="461"/>
                  <a:pt x="391" y="469"/>
                  <a:pt x="402" y="469"/>
                </a:cubicBezTo>
                <a:cubicBezTo>
                  <a:pt x="402" y="469"/>
                  <a:pt x="402" y="469"/>
                  <a:pt x="402" y="469"/>
                </a:cubicBezTo>
                <a:cubicBezTo>
                  <a:pt x="413" y="469"/>
                  <a:pt x="422" y="461"/>
                  <a:pt x="423" y="451"/>
                </a:cubicBezTo>
                <a:cubicBezTo>
                  <a:pt x="423" y="450"/>
                  <a:pt x="423" y="450"/>
                  <a:pt x="423" y="450"/>
                </a:cubicBezTo>
                <a:cubicBezTo>
                  <a:pt x="423" y="446"/>
                  <a:pt x="421" y="379"/>
                  <a:pt x="420" y="347"/>
                </a:cubicBezTo>
                <a:cubicBezTo>
                  <a:pt x="442" y="347"/>
                  <a:pt x="442" y="347"/>
                  <a:pt x="442" y="347"/>
                </a:cubicBezTo>
                <a:cubicBezTo>
                  <a:pt x="444" y="347"/>
                  <a:pt x="446" y="345"/>
                  <a:pt x="446" y="343"/>
                </a:cubicBezTo>
                <a:cubicBezTo>
                  <a:pt x="446" y="342"/>
                  <a:pt x="446" y="342"/>
                  <a:pt x="446" y="341"/>
                </a:cubicBezTo>
                <a:cubicBezTo>
                  <a:pt x="426" y="220"/>
                  <a:pt x="426" y="220"/>
                  <a:pt x="426" y="220"/>
                </a:cubicBezTo>
                <a:cubicBezTo>
                  <a:pt x="449" y="274"/>
                  <a:pt x="449" y="274"/>
                  <a:pt x="449" y="274"/>
                </a:cubicBezTo>
                <a:cubicBezTo>
                  <a:pt x="451" y="280"/>
                  <a:pt x="457" y="284"/>
                  <a:pt x="464" y="284"/>
                </a:cubicBezTo>
                <a:cubicBezTo>
                  <a:pt x="464" y="284"/>
                  <a:pt x="464" y="284"/>
                  <a:pt x="464" y="284"/>
                </a:cubicBezTo>
                <a:cubicBezTo>
                  <a:pt x="466" y="284"/>
                  <a:pt x="468" y="283"/>
                  <a:pt x="470" y="283"/>
                </a:cubicBezTo>
                <a:cubicBezTo>
                  <a:pt x="479" y="280"/>
                  <a:pt x="484" y="271"/>
                  <a:pt x="482" y="263"/>
                </a:cubicBezTo>
                <a:close/>
                <a:moveTo>
                  <a:pt x="467" y="274"/>
                </a:moveTo>
                <a:cubicBezTo>
                  <a:pt x="466" y="274"/>
                  <a:pt x="465" y="274"/>
                  <a:pt x="464" y="274"/>
                </a:cubicBezTo>
                <a:cubicBezTo>
                  <a:pt x="464" y="274"/>
                  <a:pt x="464" y="274"/>
                  <a:pt x="464" y="274"/>
                </a:cubicBezTo>
                <a:cubicBezTo>
                  <a:pt x="461" y="274"/>
                  <a:pt x="458" y="273"/>
                  <a:pt x="457" y="270"/>
                </a:cubicBezTo>
                <a:cubicBezTo>
                  <a:pt x="419" y="179"/>
                  <a:pt x="419" y="179"/>
                  <a:pt x="419" y="179"/>
                </a:cubicBezTo>
                <a:cubicBezTo>
                  <a:pt x="418" y="177"/>
                  <a:pt x="415" y="176"/>
                  <a:pt x="413" y="176"/>
                </a:cubicBezTo>
                <a:cubicBezTo>
                  <a:pt x="411" y="177"/>
                  <a:pt x="409" y="179"/>
                  <a:pt x="410" y="182"/>
                </a:cubicBezTo>
                <a:cubicBezTo>
                  <a:pt x="436" y="338"/>
                  <a:pt x="436" y="338"/>
                  <a:pt x="436" y="338"/>
                </a:cubicBezTo>
                <a:cubicBezTo>
                  <a:pt x="416" y="338"/>
                  <a:pt x="416" y="338"/>
                  <a:pt x="416" y="338"/>
                </a:cubicBezTo>
                <a:cubicBezTo>
                  <a:pt x="414" y="338"/>
                  <a:pt x="413" y="339"/>
                  <a:pt x="412" y="340"/>
                </a:cubicBezTo>
                <a:cubicBezTo>
                  <a:pt x="411" y="340"/>
                  <a:pt x="411" y="342"/>
                  <a:pt x="411" y="343"/>
                </a:cubicBezTo>
                <a:cubicBezTo>
                  <a:pt x="411" y="343"/>
                  <a:pt x="412" y="370"/>
                  <a:pt x="412" y="397"/>
                </a:cubicBezTo>
                <a:cubicBezTo>
                  <a:pt x="413" y="410"/>
                  <a:pt x="413" y="423"/>
                  <a:pt x="413" y="433"/>
                </a:cubicBezTo>
                <a:cubicBezTo>
                  <a:pt x="414" y="443"/>
                  <a:pt x="414" y="447"/>
                  <a:pt x="414" y="450"/>
                </a:cubicBezTo>
                <a:cubicBezTo>
                  <a:pt x="414" y="450"/>
                  <a:pt x="414" y="450"/>
                  <a:pt x="414" y="450"/>
                </a:cubicBezTo>
                <a:cubicBezTo>
                  <a:pt x="413" y="455"/>
                  <a:pt x="408" y="459"/>
                  <a:pt x="402" y="459"/>
                </a:cubicBezTo>
                <a:cubicBezTo>
                  <a:pt x="402" y="464"/>
                  <a:pt x="402" y="464"/>
                  <a:pt x="402" y="464"/>
                </a:cubicBezTo>
                <a:cubicBezTo>
                  <a:pt x="402" y="459"/>
                  <a:pt x="402" y="459"/>
                  <a:pt x="402" y="459"/>
                </a:cubicBezTo>
                <a:cubicBezTo>
                  <a:pt x="396" y="459"/>
                  <a:pt x="390" y="455"/>
                  <a:pt x="390" y="450"/>
                </a:cubicBezTo>
                <a:cubicBezTo>
                  <a:pt x="377" y="342"/>
                  <a:pt x="377" y="342"/>
                  <a:pt x="377" y="342"/>
                </a:cubicBezTo>
                <a:cubicBezTo>
                  <a:pt x="377" y="340"/>
                  <a:pt x="375" y="338"/>
                  <a:pt x="372" y="338"/>
                </a:cubicBezTo>
                <a:cubicBezTo>
                  <a:pt x="361" y="338"/>
                  <a:pt x="361" y="338"/>
                  <a:pt x="361" y="338"/>
                </a:cubicBezTo>
                <a:cubicBezTo>
                  <a:pt x="358" y="338"/>
                  <a:pt x="356" y="340"/>
                  <a:pt x="356" y="342"/>
                </a:cubicBezTo>
                <a:cubicBezTo>
                  <a:pt x="343" y="450"/>
                  <a:pt x="343" y="450"/>
                  <a:pt x="343" y="450"/>
                </a:cubicBezTo>
                <a:cubicBezTo>
                  <a:pt x="343" y="455"/>
                  <a:pt x="338" y="459"/>
                  <a:pt x="331" y="459"/>
                </a:cubicBezTo>
                <a:cubicBezTo>
                  <a:pt x="325" y="459"/>
                  <a:pt x="320" y="455"/>
                  <a:pt x="319" y="450"/>
                </a:cubicBezTo>
                <a:cubicBezTo>
                  <a:pt x="319" y="450"/>
                  <a:pt x="319" y="450"/>
                  <a:pt x="319" y="450"/>
                </a:cubicBezTo>
                <a:cubicBezTo>
                  <a:pt x="319" y="449"/>
                  <a:pt x="319" y="447"/>
                  <a:pt x="319" y="446"/>
                </a:cubicBezTo>
                <a:cubicBezTo>
                  <a:pt x="319" y="443"/>
                  <a:pt x="320" y="439"/>
                  <a:pt x="320" y="433"/>
                </a:cubicBezTo>
                <a:cubicBezTo>
                  <a:pt x="320" y="423"/>
                  <a:pt x="320" y="410"/>
                  <a:pt x="321" y="397"/>
                </a:cubicBezTo>
                <a:cubicBezTo>
                  <a:pt x="321" y="370"/>
                  <a:pt x="322" y="343"/>
                  <a:pt x="322" y="343"/>
                </a:cubicBezTo>
                <a:cubicBezTo>
                  <a:pt x="322" y="342"/>
                  <a:pt x="322" y="340"/>
                  <a:pt x="321" y="340"/>
                </a:cubicBezTo>
                <a:cubicBezTo>
                  <a:pt x="320" y="339"/>
                  <a:pt x="319" y="338"/>
                  <a:pt x="317" y="338"/>
                </a:cubicBezTo>
                <a:cubicBezTo>
                  <a:pt x="297" y="338"/>
                  <a:pt x="297" y="338"/>
                  <a:pt x="297" y="338"/>
                </a:cubicBezTo>
                <a:cubicBezTo>
                  <a:pt x="323" y="182"/>
                  <a:pt x="323" y="182"/>
                  <a:pt x="323" y="182"/>
                </a:cubicBezTo>
                <a:cubicBezTo>
                  <a:pt x="324" y="179"/>
                  <a:pt x="322" y="177"/>
                  <a:pt x="320" y="176"/>
                </a:cubicBezTo>
                <a:cubicBezTo>
                  <a:pt x="318" y="176"/>
                  <a:pt x="315" y="177"/>
                  <a:pt x="314" y="179"/>
                </a:cubicBezTo>
                <a:cubicBezTo>
                  <a:pt x="276" y="270"/>
                  <a:pt x="276" y="270"/>
                  <a:pt x="276" y="270"/>
                </a:cubicBezTo>
                <a:cubicBezTo>
                  <a:pt x="274" y="273"/>
                  <a:pt x="270" y="275"/>
                  <a:pt x="266" y="274"/>
                </a:cubicBezTo>
                <a:cubicBezTo>
                  <a:pt x="262" y="272"/>
                  <a:pt x="259" y="268"/>
                  <a:pt x="260" y="265"/>
                </a:cubicBezTo>
                <a:cubicBezTo>
                  <a:pt x="260" y="265"/>
                  <a:pt x="260" y="265"/>
                  <a:pt x="260" y="265"/>
                </a:cubicBezTo>
                <a:cubicBezTo>
                  <a:pt x="260" y="264"/>
                  <a:pt x="261" y="263"/>
                  <a:pt x="261" y="261"/>
                </a:cubicBezTo>
                <a:cubicBezTo>
                  <a:pt x="262" y="258"/>
                  <a:pt x="264" y="254"/>
                  <a:pt x="265" y="249"/>
                </a:cubicBezTo>
                <a:cubicBezTo>
                  <a:pt x="276" y="217"/>
                  <a:pt x="300" y="143"/>
                  <a:pt x="305" y="131"/>
                </a:cubicBezTo>
                <a:cubicBezTo>
                  <a:pt x="311" y="120"/>
                  <a:pt x="322" y="108"/>
                  <a:pt x="367" y="108"/>
                </a:cubicBezTo>
                <a:cubicBezTo>
                  <a:pt x="411" y="108"/>
                  <a:pt x="422" y="120"/>
                  <a:pt x="428" y="131"/>
                </a:cubicBezTo>
                <a:cubicBezTo>
                  <a:pt x="433" y="143"/>
                  <a:pt x="457" y="217"/>
                  <a:pt x="468" y="248"/>
                </a:cubicBezTo>
                <a:cubicBezTo>
                  <a:pt x="469" y="254"/>
                  <a:pt x="471" y="258"/>
                  <a:pt x="472" y="261"/>
                </a:cubicBezTo>
                <a:cubicBezTo>
                  <a:pt x="472" y="262"/>
                  <a:pt x="473" y="264"/>
                  <a:pt x="473" y="265"/>
                </a:cubicBezTo>
                <a:cubicBezTo>
                  <a:pt x="473" y="265"/>
                  <a:pt x="473" y="265"/>
                  <a:pt x="473" y="265"/>
                </a:cubicBezTo>
                <a:cubicBezTo>
                  <a:pt x="474" y="268"/>
                  <a:pt x="471" y="272"/>
                  <a:pt x="467" y="274"/>
                </a:cubicBezTo>
                <a:close/>
                <a:moveTo>
                  <a:pt x="233" y="262"/>
                </a:moveTo>
                <a:cubicBezTo>
                  <a:pt x="233" y="261"/>
                  <a:pt x="231" y="254"/>
                  <a:pt x="228" y="246"/>
                </a:cubicBezTo>
                <a:cubicBezTo>
                  <a:pt x="217" y="211"/>
                  <a:pt x="194" y="140"/>
                  <a:pt x="188" y="127"/>
                </a:cubicBezTo>
                <a:cubicBezTo>
                  <a:pt x="178" y="107"/>
                  <a:pt x="157" y="99"/>
                  <a:pt x="118" y="99"/>
                </a:cubicBezTo>
                <a:cubicBezTo>
                  <a:pt x="79" y="99"/>
                  <a:pt x="58" y="107"/>
                  <a:pt x="48" y="127"/>
                </a:cubicBezTo>
                <a:cubicBezTo>
                  <a:pt x="42" y="140"/>
                  <a:pt x="19" y="211"/>
                  <a:pt x="8" y="246"/>
                </a:cubicBezTo>
                <a:cubicBezTo>
                  <a:pt x="5" y="254"/>
                  <a:pt x="3" y="261"/>
                  <a:pt x="3" y="262"/>
                </a:cubicBezTo>
                <a:cubicBezTo>
                  <a:pt x="2" y="262"/>
                  <a:pt x="2" y="262"/>
                  <a:pt x="2" y="263"/>
                </a:cubicBezTo>
                <a:cubicBezTo>
                  <a:pt x="0" y="271"/>
                  <a:pt x="5" y="280"/>
                  <a:pt x="14" y="283"/>
                </a:cubicBezTo>
                <a:cubicBezTo>
                  <a:pt x="16" y="283"/>
                  <a:pt x="18" y="284"/>
                  <a:pt x="20" y="284"/>
                </a:cubicBezTo>
                <a:cubicBezTo>
                  <a:pt x="27" y="284"/>
                  <a:pt x="33" y="280"/>
                  <a:pt x="36" y="274"/>
                </a:cubicBezTo>
                <a:cubicBezTo>
                  <a:pt x="68" y="204"/>
                  <a:pt x="68" y="204"/>
                  <a:pt x="68" y="204"/>
                </a:cubicBezTo>
                <a:cubicBezTo>
                  <a:pt x="65" y="298"/>
                  <a:pt x="62" y="443"/>
                  <a:pt x="61" y="450"/>
                </a:cubicBezTo>
                <a:cubicBezTo>
                  <a:pt x="61" y="450"/>
                  <a:pt x="61" y="450"/>
                  <a:pt x="61" y="451"/>
                </a:cubicBezTo>
                <a:cubicBezTo>
                  <a:pt x="62" y="461"/>
                  <a:pt x="71" y="469"/>
                  <a:pt x="83" y="469"/>
                </a:cubicBezTo>
                <a:cubicBezTo>
                  <a:pt x="94" y="469"/>
                  <a:pt x="103" y="461"/>
                  <a:pt x="104" y="451"/>
                </a:cubicBezTo>
                <a:cubicBezTo>
                  <a:pt x="118" y="332"/>
                  <a:pt x="118" y="332"/>
                  <a:pt x="118" y="332"/>
                </a:cubicBezTo>
                <a:cubicBezTo>
                  <a:pt x="132" y="451"/>
                  <a:pt x="132" y="451"/>
                  <a:pt x="132" y="451"/>
                </a:cubicBezTo>
                <a:cubicBezTo>
                  <a:pt x="133" y="461"/>
                  <a:pt x="142" y="469"/>
                  <a:pt x="153" y="469"/>
                </a:cubicBezTo>
                <a:cubicBezTo>
                  <a:pt x="153" y="469"/>
                  <a:pt x="153" y="469"/>
                  <a:pt x="153" y="469"/>
                </a:cubicBezTo>
                <a:cubicBezTo>
                  <a:pt x="165" y="469"/>
                  <a:pt x="174" y="461"/>
                  <a:pt x="175" y="451"/>
                </a:cubicBezTo>
                <a:cubicBezTo>
                  <a:pt x="175" y="450"/>
                  <a:pt x="175" y="450"/>
                  <a:pt x="175" y="450"/>
                </a:cubicBezTo>
                <a:cubicBezTo>
                  <a:pt x="174" y="443"/>
                  <a:pt x="171" y="298"/>
                  <a:pt x="168" y="204"/>
                </a:cubicBezTo>
                <a:cubicBezTo>
                  <a:pt x="200" y="274"/>
                  <a:pt x="200" y="274"/>
                  <a:pt x="200" y="274"/>
                </a:cubicBezTo>
                <a:cubicBezTo>
                  <a:pt x="203" y="280"/>
                  <a:pt x="209" y="284"/>
                  <a:pt x="216" y="284"/>
                </a:cubicBezTo>
                <a:cubicBezTo>
                  <a:pt x="218" y="284"/>
                  <a:pt x="220" y="283"/>
                  <a:pt x="222" y="283"/>
                </a:cubicBezTo>
                <a:cubicBezTo>
                  <a:pt x="230" y="280"/>
                  <a:pt x="236" y="271"/>
                  <a:pt x="234" y="263"/>
                </a:cubicBezTo>
                <a:cubicBezTo>
                  <a:pt x="234" y="262"/>
                  <a:pt x="233" y="262"/>
                  <a:pt x="233" y="262"/>
                </a:cubicBezTo>
                <a:close/>
                <a:moveTo>
                  <a:pt x="219" y="274"/>
                </a:moveTo>
                <a:cubicBezTo>
                  <a:pt x="215" y="275"/>
                  <a:pt x="210" y="274"/>
                  <a:pt x="209" y="270"/>
                </a:cubicBezTo>
                <a:cubicBezTo>
                  <a:pt x="167" y="179"/>
                  <a:pt x="167" y="179"/>
                  <a:pt x="167" y="179"/>
                </a:cubicBezTo>
                <a:cubicBezTo>
                  <a:pt x="167" y="177"/>
                  <a:pt x="164" y="176"/>
                  <a:pt x="162" y="176"/>
                </a:cubicBezTo>
                <a:cubicBezTo>
                  <a:pt x="160" y="177"/>
                  <a:pt x="158" y="179"/>
                  <a:pt x="158" y="181"/>
                </a:cubicBezTo>
                <a:cubicBezTo>
                  <a:pt x="158" y="181"/>
                  <a:pt x="160" y="248"/>
                  <a:pt x="162" y="316"/>
                </a:cubicBezTo>
                <a:cubicBezTo>
                  <a:pt x="163" y="349"/>
                  <a:pt x="163" y="383"/>
                  <a:pt x="164" y="408"/>
                </a:cubicBezTo>
                <a:cubicBezTo>
                  <a:pt x="164" y="421"/>
                  <a:pt x="165" y="431"/>
                  <a:pt x="165" y="439"/>
                </a:cubicBezTo>
                <a:cubicBezTo>
                  <a:pt x="165" y="444"/>
                  <a:pt x="165" y="448"/>
                  <a:pt x="165" y="450"/>
                </a:cubicBezTo>
                <a:cubicBezTo>
                  <a:pt x="165" y="450"/>
                  <a:pt x="165" y="450"/>
                  <a:pt x="165" y="450"/>
                </a:cubicBezTo>
                <a:cubicBezTo>
                  <a:pt x="165" y="455"/>
                  <a:pt x="160" y="459"/>
                  <a:pt x="153" y="459"/>
                </a:cubicBezTo>
                <a:cubicBezTo>
                  <a:pt x="153" y="464"/>
                  <a:pt x="153" y="464"/>
                  <a:pt x="153" y="464"/>
                </a:cubicBezTo>
                <a:cubicBezTo>
                  <a:pt x="153" y="459"/>
                  <a:pt x="153" y="459"/>
                  <a:pt x="153" y="459"/>
                </a:cubicBezTo>
                <a:cubicBezTo>
                  <a:pt x="147" y="459"/>
                  <a:pt x="142" y="455"/>
                  <a:pt x="141" y="450"/>
                </a:cubicBezTo>
                <a:cubicBezTo>
                  <a:pt x="123" y="292"/>
                  <a:pt x="123" y="292"/>
                  <a:pt x="123" y="292"/>
                </a:cubicBezTo>
                <a:cubicBezTo>
                  <a:pt x="122" y="289"/>
                  <a:pt x="120" y="287"/>
                  <a:pt x="118" y="287"/>
                </a:cubicBezTo>
                <a:cubicBezTo>
                  <a:pt x="116" y="287"/>
                  <a:pt x="114" y="289"/>
                  <a:pt x="113" y="292"/>
                </a:cubicBezTo>
                <a:cubicBezTo>
                  <a:pt x="95" y="450"/>
                  <a:pt x="95" y="450"/>
                  <a:pt x="95" y="450"/>
                </a:cubicBezTo>
                <a:cubicBezTo>
                  <a:pt x="94" y="455"/>
                  <a:pt x="89" y="459"/>
                  <a:pt x="83" y="459"/>
                </a:cubicBezTo>
                <a:cubicBezTo>
                  <a:pt x="76" y="459"/>
                  <a:pt x="71" y="455"/>
                  <a:pt x="71" y="450"/>
                </a:cubicBezTo>
                <a:cubicBezTo>
                  <a:pt x="71" y="449"/>
                  <a:pt x="71" y="448"/>
                  <a:pt x="71" y="447"/>
                </a:cubicBezTo>
                <a:cubicBezTo>
                  <a:pt x="71" y="445"/>
                  <a:pt x="71" y="442"/>
                  <a:pt x="71" y="439"/>
                </a:cubicBezTo>
                <a:cubicBezTo>
                  <a:pt x="71" y="431"/>
                  <a:pt x="71" y="421"/>
                  <a:pt x="72" y="408"/>
                </a:cubicBezTo>
                <a:cubicBezTo>
                  <a:pt x="72" y="383"/>
                  <a:pt x="73" y="349"/>
                  <a:pt x="74" y="316"/>
                </a:cubicBezTo>
                <a:cubicBezTo>
                  <a:pt x="76" y="248"/>
                  <a:pt x="77" y="181"/>
                  <a:pt x="77" y="181"/>
                </a:cubicBezTo>
                <a:cubicBezTo>
                  <a:pt x="78" y="179"/>
                  <a:pt x="76" y="177"/>
                  <a:pt x="74" y="176"/>
                </a:cubicBezTo>
                <a:cubicBezTo>
                  <a:pt x="72" y="176"/>
                  <a:pt x="69" y="177"/>
                  <a:pt x="68" y="179"/>
                </a:cubicBezTo>
                <a:cubicBezTo>
                  <a:pt x="27" y="270"/>
                  <a:pt x="27" y="270"/>
                  <a:pt x="27" y="270"/>
                </a:cubicBezTo>
                <a:cubicBezTo>
                  <a:pt x="26" y="273"/>
                  <a:pt x="23" y="274"/>
                  <a:pt x="20" y="274"/>
                </a:cubicBezTo>
                <a:cubicBezTo>
                  <a:pt x="19" y="274"/>
                  <a:pt x="18" y="274"/>
                  <a:pt x="17" y="274"/>
                </a:cubicBezTo>
                <a:cubicBezTo>
                  <a:pt x="13" y="272"/>
                  <a:pt x="11" y="268"/>
                  <a:pt x="11" y="265"/>
                </a:cubicBezTo>
                <a:cubicBezTo>
                  <a:pt x="11" y="265"/>
                  <a:pt x="11" y="265"/>
                  <a:pt x="11" y="265"/>
                </a:cubicBezTo>
                <a:cubicBezTo>
                  <a:pt x="12" y="264"/>
                  <a:pt x="12" y="263"/>
                  <a:pt x="13" y="261"/>
                </a:cubicBezTo>
                <a:cubicBezTo>
                  <a:pt x="14" y="258"/>
                  <a:pt x="15" y="254"/>
                  <a:pt x="17" y="249"/>
                </a:cubicBezTo>
                <a:cubicBezTo>
                  <a:pt x="27" y="217"/>
                  <a:pt x="51" y="143"/>
                  <a:pt x="57" y="131"/>
                </a:cubicBezTo>
                <a:cubicBezTo>
                  <a:pt x="62" y="120"/>
                  <a:pt x="74" y="108"/>
                  <a:pt x="118" y="108"/>
                </a:cubicBezTo>
                <a:cubicBezTo>
                  <a:pt x="162" y="108"/>
                  <a:pt x="174" y="120"/>
                  <a:pt x="179" y="131"/>
                </a:cubicBezTo>
                <a:cubicBezTo>
                  <a:pt x="185" y="143"/>
                  <a:pt x="209" y="217"/>
                  <a:pt x="219" y="249"/>
                </a:cubicBezTo>
                <a:cubicBezTo>
                  <a:pt x="221" y="254"/>
                  <a:pt x="222" y="258"/>
                  <a:pt x="223" y="261"/>
                </a:cubicBezTo>
                <a:cubicBezTo>
                  <a:pt x="224" y="262"/>
                  <a:pt x="224" y="264"/>
                  <a:pt x="225" y="265"/>
                </a:cubicBezTo>
                <a:cubicBezTo>
                  <a:pt x="224" y="265"/>
                  <a:pt x="224" y="265"/>
                  <a:pt x="224" y="265"/>
                </a:cubicBezTo>
                <a:cubicBezTo>
                  <a:pt x="225" y="268"/>
                  <a:pt x="223" y="272"/>
                  <a:pt x="219" y="27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91425" tIns="45700" rIns="91425" bIns="45700"/>
          <a:lstStyle/>
          <a:p>
            <a:endParaRPr lang="fr-FR"/>
          </a:p>
        </p:txBody>
      </p:sp>
      <p:sp>
        <p:nvSpPr>
          <p:cNvPr id="19469" name="Google Shape;1027;p9"/>
          <p:cNvSpPr/>
          <p:nvPr/>
        </p:nvSpPr>
        <p:spPr bwMode="auto">
          <a:xfrm>
            <a:off x="3106659" y="4680883"/>
            <a:ext cx="576262" cy="641350"/>
          </a:xfrm>
          <a:custGeom>
            <a:avLst/>
            <a:gdLst>
              <a:gd name="T0" fmla="*/ 2147483646 w 640"/>
              <a:gd name="T1" fmla="*/ 2147483646 h 621"/>
              <a:gd name="T2" fmla="*/ 2147483646 w 640"/>
              <a:gd name="T3" fmla="*/ 2147483646 h 621"/>
              <a:gd name="T4" fmla="*/ 2147483646 w 640"/>
              <a:gd name="T5" fmla="*/ 2147483646 h 621"/>
              <a:gd name="T6" fmla="*/ 2147483646 w 640"/>
              <a:gd name="T7" fmla="*/ 0 h 621"/>
              <a:gd name="T8" fmla="*/ 2147483646 w 640"/>
              <a:gd name="T9" fmla="*/ 2147483646 h 621"/>
              <a:gd name="T10" fmla="*/ 2147483646 w 640"/>
              <a:gd name="T11" fmla="*/ 2147483646 h 621"/>
              <a:gd name="T12" fmla="*/ 2147483646 w 640"/>
              <a:gd name="T13" fmla="*/ 2147483646 h 621"/>
              <a:gd name="T14" fmla="*/ 0 w 640"/>
              <a:gd name="T15" fmla="*/ 2147483646 h 621"/>
              <a:gd name="T16" fmla="*/ 2147483646 w 640"/>
              <a:gd name="T17" fmla="*/ 2147483646 h 621"/>
              <a:gd name="T18" fmla="*/ 2147483646 w 640"/>
              <a:gd name="T19" fmla="*/ 2147483646 h 621"/>
              <a:gd name="T20" fmla="*/ 2147483646 w 640"/>
              <a:gd name="T21" fmla="*/ 2147483646 h 621"/>
              <a:gd name="T22" fmla="*/ 2147483646 w 640"/>
              <a:gd name="T23" fmla="*/ 2147483646 h 621"/>
              <a:gd name="T24" fmla="*/ 2147483646 w 640"/>
              <a:gd name="T25" fmla="*/ 2147483646 h 621"/>
              <a:gd name="T26" fmla="*/ 2147483646 w 640"/>
              <a:gd name="T27" fmla="*/ 2147483646 h 621"/>
              <a:gd name="T28" fmla="*/ 2147483646 w 640"/>
              <a:gd name="T29" fmla="*/ 2147483646 h 621"/>
              <a:gd name="T30" fmla="*/ 2147483646 w 640"/>
              <a:gd name="T31" fmla="*/ 2147483646 h 621"/>
              <a:gd name="T32" fmla="*/ 2147483646 w 640"/>
              <a:gd name="T33" fmla="*/ 2147483646 h 621"/>
              <a:gd name="T34" fmla="*/ 2147483646 w 640"/>
              <a:gd name="T35" fmla="*/ 2147483646 h 621"/>
              <a:gd name="T36" fmla="*/ 2147483646 w 640"/>
              <a:gd name="T37" fmla="*/ 2147483646 h 621"/>
              <a:gd name="T38" fmla="*/ 2147483646 w 640"/>
              <a:gd name="T39" fmla="*/ 2147483646 h 621"/>
              <a:gd name="T40" fmla="*/ 2147483646 w 640"/>
              <a:gd name="T41" fmla="*/ 2147483646 h 621"/>
              <a:gd name="T42" fmla="*/ 2147483646 w 640"/>
              <a:gd name="T43" fmla="*/ 2147483646 h 621"/>
              <a:gd name="T44" fmla="*/ 2147483646 w 640"/>
              <a:gd name="T45" fmla="*/ 2147483646 h 621"/>
              <a:gd name="T46" fmla="*/ 2147483646 w 640"/>
              <a:gd name="T47" fmla="*/ 2147483646 h 621"/>
              <a:gd name="T48" fmla="*/ 2147483646 w 640"/>
              <a:gd name="T49" fmla="*/ 2147483646 h 621"/>
              <a:gd name="T50" fmla="*/ 2147483646 w 640"/>
              <a:gd name="T51" fmla="*/ 2147483646 h 621"/>
              <a:gd name="T52" fmla="*/ 2147483646 w 640"/>
              <a:gd name="T53" fmla="*/ 2147483646 h 621"/>
              <a:gd name="T54" fmla="*/ 2147483646 w 640"/>
              <a:gd name="T55" fmla="*/ 2147483646 h 621"/>
              <a:gd name="T56" fmla="*/ 2147483646 w 640"/>
              <a:gd name="T57" fmla="*/ 2147483646 h 621"/>
              <a:gd name="T58" fmla="*/ 2147483646 w 640"/>
              <a:gd name="T59" fmla="*/ 2147483646 h 621"/>
              <a:gd name="T60" fmla="*/ 2147483646 w 640"/>
              <a:gd name="T61" fmla="*/ 2147483646 h 621"/>
              <a:gd name="T62" fmla="*/ 2147483646 w 640"/>
              <a:gd name="T63" fmla="*/ 2147483646 h 621"/>
              <a:gd name="T64" fmla="*/ 2147483646 w 640"/>
              <a:gd name="T65" fmla="*/ 2147483646 h 621"/>
              <a:gd name="T66" fmla="*/ 2147483646 w 640"/>
              <a:gd name="T67" fmla="*/ 2147483646 h 621"/>
              <a:gd name="T68" fmla="*/ 2147483646 w 640"/>
              <a:gd name="T69" fmla="*/ 2147483646 h 621"/>
              <a:gd name="T70" fmla="*/ 2147483646 w 640"/>
              <a:gd name="T71" fmla="*/ 2147483646 h 621"/>
              <a:gd name="T72" fmla="*/ 2147483646 w 640"/>
              <a:gd name="T73" fmla="*/ 2147483646 h 621"/>
              <a:gd name="T74" fmla="*/ 2147483646 w 640"/>
              <a:gd name="T75" fmla="*/ 2147483646 h 621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0" t="0" r="r" b="b"/>
            <a:pathLst>
              <a:path w="640" h="621" extrusionOk="0">
                <a:moveTo>
                  <a:pt x="566" y="182"/>
                </a:moveTo>
                <a:cubicBezTo>
                  <a:pt x="525" y="182"/>
                  <a:pt x="492" y="215"/>
                  <a:pt x="492" y="256"/>
                </a:cubicBezTo>
                <a:cubicBezTo>
                  <a:pt x="492" y="260"/>
                  <a:pt x="492" y="264"/>
                  <a:pt x="493" y="267"/>
                </a:cubicBezTo>
                <a:cubicBezTo>
                  <a:pt x="421" y="285"/>
                  <a:pt x="421" y="285"/>
                  <a:pt x="421" y="285"/>
                </a:cubicBezTo>
                <a:cubicBezTo>
                  <a:pt x="408" y="248"/>
                  <a:pt x="375" y="221"/>
                  <a:pt x="334" y="218"/>
                </a:cubicBezTo>
                <a:cubicBezTo>
                  <a:pt x="334" y="147"/>
                  <a:pt x="334" y="147"/>
                  <a:pt x="334" y="147"/>
                </a:cubicBezTo>
                <a:cubicBezTo>
                  <a:pt x="372" y="144"/>
                  <a:pt x="401" y="112"/>
                  <a:pt x="401" y="74"/>
                </a:cubicBezTo>
                <a:cubicBezTo>
                  <a:pt x="401" y="33"/>
                  <a:pt x="368" y="0"/>
                  <a:pt x="327" y="0"/>
                </a:cubicBezTo>
                <a:cubicBezTo>
                  <a:pt x="287" y="0"/>
                  <a:pt x="254" y="33"/>
                  <a:pt x="254" y="74"/>
                </a:cubicBezTo>
                <a:cubicBezTo>
                  <a:pt x="254" y="112"/>
                  <a:pt x="283" y="144"/>
                  <a:pt x="320" y="147"/>
                </a:cubicBezTo>
                <a:cubicBezTo>
                  <a:pt x="320" y="218"/>
                  <a:pt x="320" y="218"/>
                  <a:pt x="320" y="218"/>
                </a:cubicBezTo>
                <a:cubicBezTo>
                  <a:pt x="280" y="221"/>
                  <a:pt x="246" y="249"/>
                  <a:pt x="234" y="286"/>
                </a:cubicBezTo>
                <a:cubicBezTo>
                  <a:pt x="146" y="267"/>
                  <a:pt x="146" y="267"/>
                  <a:pt x="146" y="267"/>
                </a:cubicBezTo>
                <a:cubicBezTo>
                  <a:pt x="147" y="263"/>
                  <a:pt x="147" y="260"/>
                  <a:pt x="147" y="256"/>
                </a:cubicBezTo>
                <a:cubicBezTo>
                  <a:pt x="147" y="215"/>
                  <a:pt x="114" y="182"/>
                  <a:pt x="73" y="182"/>
                </a:cubicBezTo>
                <a:cubicBezTo>
                  <a:pt x="33" y="182"/>
                  <a:pt x="0" y="215"/>
                  <a:pt x="0" y="256"/>
                </a:cubicBezTo>
                <a:cubicBezTo>
                  <a:pt x="0" y="297"/>
                  <a:pt x="33" y="330"/>
                  <a:pt x="73" y="330"/>
                </a:cubicBezTo>
                <a:cubicBezTo>
                  <a:pt x="105" y="330"/>
                  <a:pt x="133" y="309"/>
                  <a:pt x="143" y="281"/>
                </a:cubicBezTo>
                <a:cubicBezTo>
                  <a:pt x="230" y="300"/>
                  <a:pt x="230" y="300"/>
                  <a:pt x="230" y="300"/>
                </a:cubicBezTo>
                <a:cubicBezTo>
                  <a:pt x="229" y="305"/>
                  <a:pt x="229" y="311"/>
                  <a:pt x="229" y="316"/>
                </a:cubicBezTo>
                <a:cubicBezTo>
                  <a:pt x="229" y="348"/>
                  <a:pt x="244" y="375"/>
                  <a:pt x="267" y="394"/>
                </a:cubicBezTo>
                <a:cubicBezTo>
                  <a:pt x="206" y="483"/>
                  <a:pt x="206" y="483"/>
                  <a:pt x="206" y="483"/>
                </a:cubicBezTo>
                <a:cubicBezTo>
                  <a:pt x="196" y="477"/>
                  <a:pt x="184" y="474"/>
                  <a:pt x="171" y="474"/>
                </a:cubicBezTo>
                <a:cubicBezTo>
                  <a:pt x="130" y="474"/>
                  <a:pt x="97" y="507"/>
                  <a:pt x="97" y="548"/>
                </a:cubicBezTo>
                <a:cubicBezTo>
                  <a:pt x="97" y="588"/>
                  <a:pt x="130" y="621"/>
                  <a:pt x="171" y="621"/>
                </a:cubicBezTo>
                <a:cubicBezTo>
                  <a:pt x="212" y="621"/>
                  <a:pt x="245" y="588"/>
                  <a:pt x="245" y="548"/>
                </a:cubicBezTo>
                <a:cubicBezTo>
                  <a:pt x="245" y="525"/>
                  <a:pt x="234" y="504"/>
                  <a:pt x="218" y="491"/>
                </a:cubicBezTo>
                <a:cubicBezTo>
                  <a:pt x="278" y="401"/>
                  <a:pt x="278" y="401"/>
                  <a:pt x="278" y="401"/>
                </a:cubicBezTo>
                <a:cubicBezTo>
                  <a:pt x="293" y="410"/>
                  <a:pt x="309" y="414"/>
                  <a:pt x="327" y="414"/>
                </a:cubicBezTo>
                <a:cubicBezTo>
                  <a:pt x="343" y="414"/>
                  <a:pt x="359" y="411"/>
                  <a:pt x="372" y="404"/>
                </a:cubicBezTo>
                <a:cubicBezTo>
                  <a:pt x="424" y="489"/>
                  <a:pt x="424" y="489"/>
                  <a:pt x="424" y="489"/>
                </a:cubicBezTo>
                <a:cubicBezTo>
                  <a:pt x="406" y="502"/>
                  <a:pt x="394" y="523"/>
                  <a:pt x="394" y="548"/>
                </a:cubicBezTo>
                <a:cubicBezTo>
                  <a:pt x="394" y="588"/>
                  <a:pt x="427" y="621"/>
                  <a:pt x="468" y="621"/>
                </a:cubicBezTo>
                <a:cubicBezTo>
                  <a:pt x="509" y="621"/>
                  <a:pt x="542" y="588"/>
                  <a:pt x="542" y="548"/>
                </a:cubicBezTo>
                <a:cubicBezTo>
                  <a:pt x="542" y="507"/>
                  <a:pt x="509" y="474"/>
                  <a:pt x="468" y="474"/>
                </a:cubicBezTo>
                <a:cubicBezTo>
                  <a:pt x="456" y="474"/>
                  <a:pt x="446" y="477"/>
                  <a:pt x="436" y="481"/>
                </a:cubicBezTo>
                <a:cubicBezTo>
                  <a:pt x="384" y="396"/>
                  <a:pt x="384" y="396"/>
                  <a:pt x="384" y="396"/>
                </a:cubicBezTo>
                <a:cubicBezTo>
                  <a:pt x="409" y="378"/>
                  <a:pt x="426" y="349"/>
                  <a:pt x="426" y="316"/>
                </a:cubicBezTo>
                <a:cubicBezTo>
                  <a:pt x="426" y="310"/>
                  <a:pt x="425" y="305"/>
                  <a:pt x="424" y="299"/>
                </a:cubicBezTo>
                <a:cubicBezTo>
                  <a:pt x="496" y="281"/>
                  <a:pt x="496" y="281"/>
                  <a:pt x="496" y="281"/>
                </a:cubicBezTo>
                <a:cubicBezTo>
                  <a:pt x="507" y="309"/>
                  <a:pt x="534" y="330"/>
                  <a:pt x="566" y="330"/>
                </a:cubicBezTo>
                <a:cubicBezTo>
                  <a:pt x="606" y="330"/>
                  <a:pt x="640" y="297"/>
                  <a:pt x="640" y="256"/>
                </a:cubicBezTo>
                <a:cubicBezTo>
                  <a:pt x="640" y="215"/>
                  <a:pt x="606" y="182"/>
                  <a:pt x="566" y="182"/>
                </a:cubicBezTo>
                <a:close/>
                <a:moveTo>
                  <a:pt x="73" y="316"/>
                </a:moveTo>
                <a:cubicBezTo>
                  <a:pt x="40" y="316"/>
                  <a:pt x="14" y="289"/>
                  <a:pt x="14" y="256"/>
                </a:cubicBezTo>
                <a:cubicBezTo>
                  <a:pt x="14" y="223"/>
                  <a:pt x="40" y="196"/>
                  <a:pt x="73" y="196"/>
                </a:cubicBezTo>
                <a:cubicBezTo>
                  <a:pt x="106" y="196"/>
                  <a:pt x="133" y="223"/>
                  <a:pt x="133" y="256"/>
                </a:cubicBezTo>
                <a:cubicBezTo>
                  <a:pt x="133" y="289"/>
                  <a:pt x="106" y="316"/>
                  <a:pt x="73" y="316"/>
                </a:cubicBezTo>
                <a:close/>
                <a:moveTo>
                  <a:pt x="231" y="548"/>
                </a:moveTo>
                <a:cubicBezTo>
                  <a:pt x="231" y="581"/>
                  <a:pt x="204" y="607"/>
                  <a:pt x="171" y="607"/>
                </a:cubicBezTo>
                <a:cubicBezTo>
                  <a:pt x="138" y="607"/>
                  <a:pt x="111" y="581"/>
                  <a:pt x="111" y="548"/>
                </a:cubicBezTo>
                <a:cubicBezTo>
                  <a:pt x="111" y="515"/>
                  <a:pt x="138" y="488"/>
                  <a:pt x="171" y="488"/>
                </a:cubicBezTo>
                <a:cubicBezTo>
                  <a:pt x="204" y="488"/>
                  <a:pt x="231" y="515"/>
                  <a:pt x="231" y="548"/>
                </a:cubicBezTo>
                <a:close/>
                <a:moveTo>
                  <a:pt x="528" y="548"/>
                </a:moveTo>
                <a:cubicBezTo>
                  <a:pt x="528" y="581"/>
                  <a:pt x="501" y="607"/>
                  <a:pt x="468" y="607"/>
                </a:cubicBezTo>
                <a:cubicBezTo>
                  <a:pt x="435" y="607"/>
                  <a:pt x="408" y="581"/>
                  <a:pt x="408" y="548"/>
                </a:cubicBezTo>
                <a:cubicBezTo>
                  <a:pt x="408" y="515"/>
                  <a:pt x="435" y="488"/>
                  <a:pt x="468" y="488"/>
                </a:cubicBezTo>
                <a:cubicBezTo>
                  <a:pt x="501" y="488"/>
                  <a:pt x="528" y="515"/>
                  <a:pt x="528" y="548"/>
                </a:cubicBezTo>
                <a:close/>
                <a:moveTo>
                  <a:pt x="268" y="74"/>
                </a:moveTo>
                <a:cubicBezTo>
                  <a:pt x="268" y="41"/>
                  <a:pt x="294" y="14"/>
                  <a:pt x="327" y="14"/>
                </a:cubicBezTo>
                <a:cubicBezTo>
                  <a:pt x="360" y="14"/>
                  <a:pt x="387" y="41"/>
                  <a:pt x="387" y="74"/>
                </a:cubicBezTo>
                <a:cubicBezTo>
                  <a:pt x="387" y="107"/>
                  <a:pt x="360" y="134"/>
                  <a:pt x="327" y="134"/>
                </a:cubicBezTo>
                <a:cubicBezTo>
                  <a:pt x="294" y="134"/>
                  <a:pt x="268" y="107"/>
                  <a:pt x="268" y="74"/>
                </a:cubicBezTo>
                <a:close/>
                <a:moveTo>
                  <a:pt x="327" y="400"/>
                </a:moveTo>
                <a:cubicBezTo>
                  <a:pt x="281" y="400"/>
                  <a:pt x="243" y="363"/>
                  <a:pt x="243" y="316"/>
                </a:cubicBezTo>
                <a:cubicBezTo>
                  <a:pt x="243" y="270"/>
                  <a:pt x="281" y="232"/>
                  <a:pt x="327" y="232"/>
                </a:cubicBezTo>
                <a:cubicBezTo>
                  <a:pt x="374" y="232"/>
                  <a:pt x="412" y="270"/>
                  <a:pt x="412" y="316"/>
                </a:cubicBezTo>
                <a:cubicBezTo>
                  <a:pt x="412" y="363"/>
                  <a:pt x="374" y="400"/>
                  <a:pt x="327" y="400"/>
                </a:cubicBezTo>
                <a:close/>
                <a:moveTo>
                  <a:pt x="566" y="316"/>
                </a:moveTo>
                <a:cubicBezTo>
                  <a:pt x="538" y="316"/>
                  <a:pt x="514" y="297"/>
                  <a:pt x="508" y="271"/>
                </a:cubicBezTo>
                <a:cubicBezTo>
                  <a:pt x="508" y="271"/>
                  <a:pt x="508" y="271"/>
                  <a:pt x="508" y="271"/>
                </a:cubicBezTo>
                <a:cubicBezTo>
                  <a:pt x="508" y="271"/>
                  <a:pt x="508" y="271"/>
                  <a:pt x="508" y="271"/>
                </a:cubicBezTo>
                <a:cubicBezTo>
                  <a:pt x="507" y="266"/>
                  <a:pt x="506" y="261"/>
                  <a:pt x="506" y="256"/>
                </a:cubicBezTo>
                <a:cubicBezTo>
                  <a:pt x="506" y="223"/>
                  <a:pt x="533" y="196"/>
                  <a:pt x="566" y="196"/>
                </a:cubicBezTo>
                <a:cubicBezTo>
                  <a:pt x="599" y="196"/>
                  <a:pt x="626" y="223"/>
                  <a:pt x="626" y="256"/>
                </a:cubicBezTo>
                <a:cubicBezTo>
                  <a:pt x="626" y="289"/>
                  <a:pt x="599" y="316"/>
                  <a:pt x="566" y="31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91425" tIns="45700" rIns="91425" bIns="45700"/>
          <a:lstStyle/>
          <a:p>
            <a:endParaRPr lang="fr-FR"/>
          </a:p>
        </p:txBody>
      </p:sp>
      <p:sp>
        <p:nvSpPr>
          <p:cNvPr id="19493" name="Google Shape;1051;p9"/>
          <p:cNvSpPr txBox="1">
            <a:spLocks noChangeArrowheads="1"/>
          </p:cNvSpPr>
          <p:nvPr/>
        </p:nvSpPr>
        <p:spPr bwMode="auto">
          <a:xfrm>
            <a:off x="5103813" y="990600"/>
            <a:ext cx="1741487" cy="492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fr-FR" altLang="fr-FR" sz="1300" b="1" dirty="0">
                <a:solidFill>
                  <a:srgbClr val="EC3A3B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Environnement de travail</a:t>
            </a:r>
            <a:endParaRPr lang="fr-FR" altLang="fr-FR" dirty="0"/>
          </a:p>
        </p:txBody>
      </p:sp>
      <p:sp>
        <p:nvSpPr>
          <p:cNvPr id="19494" name="Google Shape;1052;p9"/>
          <p:cNvSpPr txBox="1">
            <a:spLocks noChangeArrowheads="1"/>
          </p:cNvSpPr>
          <p:nvPr/>
        </p:nvSpPr>
        <p:spPr bwMode="auto">
          <a:xfrm>
            <a:off x="3768725" y="990600"/>
            <a:ext cx="1295400" cy="29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fr-FR" altLang="fr-FR" sz="1300" b="1" dirty="0">
                <a:solidFill>
                  <a:srgbClr val="BFBFB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Scrum</a:t>
            </a:r>
            <a:endParaRPr lang="fr-FR" altLang="fr-FR" dirty="0"/>
          </a:p>
        </p:txBody>
      </p:sp>
      <p:sp>
        <p:nvSpPr>
          <p:cNvPr id="19495" name="Google Shape;1053;p9"/>
          <p:cNvSpPr txBox="1">
            <a:spLocks noChangeArrowheads="1"/>
          </p:cNvSpPr>
          <p:nvPr/>
        </p:nvSpPr>
        <p:spPr bwMode="auto">
          <a:xfrm>
            <a:off x="6845300" y="984250"/>
            <a:ext cx="1700213" cy="2923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fr-FR" altLang="fr-FR" sz="1300" b="1" dirty="0">
                <a:solidFill>
                  <a:srgbClr val="BFBFB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Gestion de projet</a:t>
            </a:r>
            <a:endParaRPr lang="fr-FR" altLang="fr-FR" dirty="0"/>
          </a:p>
        </p:txBody>
      </p:sp>
      <p:sp>
        <p:nvSpPr>
          <p:cNvPr id="19496" name="Google Shape;1055;p9"/>
          <p:cNvSpPr>
            <a:spLocks noChangeArrowheads="1"/>
          </p:cNvSpPr>
          <p:nvPr/>
        </p:nvSpPr>
        <p:spPr bwMode="auto">
          <a:xfrm>
            <a:off x="3771900" y="933450"/>
            <a:ext cx="1331913" cy="49213"/>
          </a:xfrm>
          <a:prstGeom prst="rect">
            <a:avLst/>
          </a:prstGeom>
          <a:solidFill>
            <a:srgbClr val="D8D8D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fr-FR" altLang="fr-FR" sz="1800">
              <a:solidFill>
                <a:srgbClr val="FFFFFF"/>
              </a:solidFill>
              <a:latin typeface="Century Gothic" panose="020B0502020202020204" pitchFamily="34" charset="0"/>
              <a:sym typeface="Century Gothic" panose="020B0502020202020204" pitchFamily="34" charset="0"/>
            </a:endParaRPr>
          </a:p>
        </p:txBody>
      </p:sp>
      <p:sp>
        <p:nvSpPr>
          <p:cNvPr id="19497" name="Google Shape;1056;p9"/>
          <p:cNvSpPr>
            <a:spLocks noChangeArrowheads="1"/>
          </p:cNvSpPr>
          <p:nvPr/>
        </p:nvSpPr>
        <p:spPr bwMode="auto">
          <a:xfrm>
            <a:off x="5103813" y="931863"/>
            <a:ext cx="1741487" cy="50800"/>
          </a:xfrm>
          <a:prstGeom prst="rect">
            <a:avLst/>
          </a:prstGeom>
          <a:solidFill>
            <a:srgbClr val="EC3A3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fr-FR" altLang="fr-FR" sz="1800">
              <a:solidFill>
                <a:srgbClr val="FFFFFF"/>
              </a:solidFill>
              <a:latin typeface="Century Gothic" panose="020B0502020202020204" pitchFamily="34" charset="0"/>
              <a:sym typeface="Century Gothic" panose="020B0502020202020204" pitchFamily="34" charset="0"/>
            </a:endParaRPr>
          </a:p>
        </p:txBody>
      </p:sp>
      <p:sp>
        <p:nvSpPr>
          <p:cNvPr id="19498" name="Google Shape;1057;p9"/>
          <p:cNvSpPr>
            <a:spLocks noChangeArrowheads="1"/>
          </p:cNvSpPr>
          <p:nvPr/>
        </p:nvSpPr>
        <p:spPr bwMode="auto">
          <a:xfrm>
            <a:off x="6845300" y="931863"/>
            <a:ext cx="1741488" cy="52387"/>
          </a:xfrm>
          <a:prstGeom prst="rect">
            <a:avLst/>
          </a:prstGeom>
          <a:solidFill>
            <a:srgbClr val="D8D8D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fr-FR" altLang="fr-FR" sz="1800">
              <a:solidFill>
                <a:srgbClr val="FFFFFF"/>
              </a:solidFill>
              <a:latin typeface="Century Gothic" panose="020B0502020202020204" pitchFamily="34" charset="0"/>
              <a:sym typeface="Century Gothic" panose="020B0502020202020204" pitchFamily="34" charset="0"/>
            </a:endParaRPr>
          </a:p>
        </p:txBody>
      </p:sp>
      <p:sp>
        <p:nvSpPr>
          <p:cNvPr id="19499" name="Google Shape;1059;p9"/>
          <p:cNvSpPr>
            <a:spLocks noChangeArrowheads="1"/>
          </p:cNvSpPr>
          <p:nvPr/>
        </p:nvSpPr>
        <p:spPr bwMode="auto">
          <a:xfrm rot="10800000" flipH="1">
            <a:off x="5876925" y="749300"/>
            <a:ext cx="195263" cy="117475"/>
          </a:xfrm>
          <a:prstGeom prst="triangle">
            <a:avLst>
              <a:gd name="adj" fmla="val 50000"/>
            </a:avLst>
          </a:prstGeom>
          <a:solidFill>
            <a:srgbClr val="EC3A3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fr-FR" altLang="fr-FR" sz="1800">
              <a:solidFill>
                <a:srgbClr val="C00000"/>
              </a:solidFill>
              <a:latin typeface="Century Gothic" panose="020B0502020202020204" pitchFamily="34" charset="0"/>
              <a:sym typeface="Century Gothic" panose="020B0502020202020204" pitchFamily="34" charset="0"/>
            </a:endParaRPr>
          </a:p>
        </p:txBody>
      </p:sp>
      <p:sp>
        <p:nvSpPr>
          <p:cNvPr id="19500" name="Google Shape;1060;p9"/>
          <p:cNvSpPr>
            <a:spLocks noGrp="1"/>
          </p:cNvSpPr>
          <p:nvPr>
            <p:ph type="sldNum" sz="quarter" idx="13"/>
          </p:nvPr>
        </p:nvSpPr>
        <p:spPr>
          <a:xfrm>
            <a:off x="4554538" y="6594475"/>
            <a:ext cx="3079750" cy="263525"/>
          </a:xfrm>
          <a:noFill/>
        </p:spPr>
        <p:txBody>
          <a:bodyPr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/>
            <a:r>
              <a:rPr lang="fr-FR" altLang="fr-FR" sz="1300" dirty="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9</a:t>
            </a:r>
            <a:endParaRPr lang="fr-FR" altLang="fr-FR" sz="1200" dirty="0">
              <a:solidFill>
                <a:srgbClr val="888888"/>
              </a:solidFill>
              <a:latin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9501" name="Google Shape;1061;p9"/>
          <p:cNvSpPr txBox="1">
            <a:spLocks noChangeArrowheads="1"/>
          </p:cNvSpPr>
          <p:nvPr/>
        </p:nvSpPr>
        <p:spPr bwMode="auto">
          <a:xfrm>
            <a:off x="9875838" y="6594475"/>
            <a:ext cx="1768475" cy="29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 sz="1300" dirty="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EMSI 2023-2024</a:t>
            </a:r>
            <a:endParaRPr lang="fr-FR" altLang="fr-FR" sz="1200" dirty="0"/>
          </a:p>
        </p:txBody>
      </p:sp>
      <p:pic>
        <p:nvPicPr>
          <p:cNvPr id="2" name="Picture 2" descr="Atlassian logo and symbol, meaning, history, PNG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353" b="38618"/>
          <a:stretch>
            <a:fillRect/>
          </a:stretch>
        </p:blipFill>
        <p:spPr bwMode="auto">
          <a:xfrm>
            <a:off x="3742507" y="1735137"/>
            <a:ext cx="4706984" cy="912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Atlassian Jira and Jira Plugins - EDQM Helpdes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7514" y="3837355"/>
            <a:ext cx="1895407" cy="743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ZoneTexte 33"/>
          <p:cNvSpPr txBox="1"/>
          <p:nvPr/>
        </p:nvSpPr>
        <p:spPr>
          <a:xfrm>
            <a:off x="6330461" y="3894261"/>
            <a:ext cx="58615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i="1" dirty="0">
                <a:latin typeface="Bodoni MT Black" panose="02070A03080606020203" pitchFamily="18" charset="0"/>
              </a:rPr>
              <a:t>NNASIM</a:t>
            </a:r>
            <a:endParaRPr lang="fr-FR" sz="3600" i="1" dirty="0">
              <a:latin typeface="Bodoni MT Black" panose="02070A03080606020203" pitchFamily="18" charset="0"/>
            </a:endParaRPr>
          </a:p>
        </p:txBody>
      </p:sp>
      <p:grpSp>
        <p:nvGrpSpPr>
          <p:cNvPr id="35" name="Google Shape;985;p8"/>
          <p:cNvGrpSpPr/>
          <p:nvPr/>
        </p:nvGrpSpPr>
        <p:grpSpPr bwMode="auto">
          <a:xfrm>
            <a:off x="2397125" y="207963"/>
            <a:ext cx="7024688" cy="504825"/>
            <a:chOff x="841108" y="1294357"/>
            <a:chExt cx="7475308" cy="508077"/>
          </a:xfrm>
        </p:grpSpPr>
        <p:sp>
          <p:nvSpPr>
            <p:cNvPr id="36" name="Google Shape;986;p8"/>
            <p:cNvSpPr>
              <a:spLocks noChangeArrowheads="1"/>
            </p:cNvSpPr>
            <p:nvPr/>
          </p:nvSpPr>
          <p:spPr bwMode="auto">
            <a:xfrm rot="10800000" flipH="1">
              <a:off x="1579238" y="1294357"/>
              <a:ext cx="6693948" cy="50807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>
              <a:lvl1pPr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 sz="2000">
                <a:solidFill>
                  <a:srgbClr val="FFFFFF"/>
                </a:solidFill>
                <a:latin typeface="Georgia" panose="02040502050405020303" pitchFamily="18" charset="0"/>
                <a:sym typeface="Georgia" panose="02040502050405020303" pitchFamily="18" charset="0"/>
              </a:endParaRPr>
            </a:p>
          </p:txBody>
        </p:sp>
        <p:sp>
          <p:nvSpPr>
            <p:cNvPr id="37" name="Google Shape;987;p8"/>
            <p:cNvSpPr txBox="1">
              <a:spLocks noChangeArrowheads="1"/>
            </p:cNvSpPr>
            <p:nvPr/>
          </p:nvSpPr>
          <p:spPr bwMode="auto">
            <a:xfrm>
              <a:off x="841108" y="1340769"/>
              <a:ext cx="133164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25" tIns="45700" rIns="91425" bIns="45700">
              <a:spAutoFit/>
            </a:bodyPr>
            <a:lstStyle>
              <a:lvl1pPr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 sz="2400">
                <a:latin typeface="Century Gothic" panose="020B0502020202020204" pitchFamily="34" charset="0"/>
                <a:sym typeface="Century Gothic" panose="020B0502020202020204" pitchFamily="34" charset="0"/>
              </a:endParaRPr>
            </a:p>
          </p:txBody>
        </p:sp>
        <p:sp>
          <p:nvSpPr>
            <p:cNvPr id="38" name="Google Shape;988;p8"/>
            <p:cNvSpPr txBox="1">
              <a:spLocks noChangeArrowheads="1"/>
            </p:cNvSpPr>
            <p:nvPr/>
          </p:nvSpPr>
          <p:spPr bwMode="auto">
            <a:xfrm>
              <a:off x="6984776" y="1340769"/>
              <a:ext cx="133164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25" tIns="45700" rIns="91425" bIns="45700">
              <a:spAutoFit/>
            </a:bodyPr>
            <a:lstStyle>
              <a:lvl1pPr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 sz="2400">
                <a:solidFill>
                  <a:srgbClr val="FFFFFF"/>
                </a:solidFill>
                <a:latin typeface="Century Gothic" panose="020B0502020202020204" pitchFamily="34" charset="0"/>
                <a:sym typeface="Century Gothic" panose="020B0502020202020204" pitchFamily="34" charset="0"/>
              </a:endParaRPr>
            </a:p>
          </p:txBody>
        </p:sp>
      </p:grpSp>
      <p:sp>
        <p:nvSpPr>
          <p:cNvPr id="39" name="Google Shape;989;p8"/>
          <p:cNvSpPr>
            <a:spLocks noChangeArrowheads="1"/>
          </p:cNvSpPr>
          <p:nvPr/>
        </p:nvSpPr>
        <p:spPr bwMode="auto">
          <a:xfrm>
            <a:off x="3132137" y="254000"/>
            <a:ext cx="5894631" cy="3539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5" tIns="45700" rIns="91425" bIns="45700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fr-FR" altLang="fr-FR" sz="1700" b="1" dirty="0">
                <a:solidFill>
                  <a:srgbClr val="007E39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Gestion du projet avec le Framework SCRUM</a:t>
            </a:r>
            <a:endParaRPr lang="fr-FR" altLang="fr-FR" sz="1700" b="1" dirty="0">
              <a:solidFill>
                <a:srgbClr val="007E39"/>
              </a:solidFill>
              <a:latin typeface="Cambria" panose="02040503050406030204" pitchFamily="18" charset="0"/>
              <a:sym typeface="Cambria" panose="02040503050406030204" pitchFamily="18" charset="0"/>
            </a:endParaRPr>
          </a:p>
        </p:txBody>
      </p:sp>
      <p:sp>
        <p:nvSpPr>
          <p:cNvPr id="40" name="Google Shape;990;p8"/>
          <p:cNvSpPr>
            <a:spLocks noChangeArrowheads="1"/>
          </p:cNvSpPr>
          <p:nvPr/>
        </p:nvSpPr>
        <p:spPr bwMode="auto">
          <a:xfrm>
            <a:off x="9339263" y="201613"/>
            <a:ext cx="504825" cy="504825"/>
          </a:xfrm>
          <a:prstGeom prst="rect">
            <a:avLst/>
          </a:prstGeom>
          <a:solidFill>
            <a:srgbClr val="007E3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fr-FR" altLang="fr-FR" sz="200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III</a:t>
            </a:r>
            <a:endParaRPr lang="fr-FR" altLang="fr-FR"/>
          </a:p>
        </p:txBody>
      </p:sp>
      <p:sp>
        <p:nvSpPr>
          <p:cNvPr id="41" name="Google Shape;991;p8"/>
          <p:cNvSpPr>
            <a:spLocks noChangeArrowheads="1"/>
          </p:cNvSpPr>
          <p:nvPr/>
        </p:nvSpPr>
        <p:spPr bwMode="auto">
          <a:xfrm>
            <a:off x="9926638" y="198438"/>
            <a:ext cx="504825" cy="503237"/>
          </a:xfrm>
          <a:prstGeom prst="rect">
            <a:avLst/>
          </a:prstGeom>
          <a:solidFill>
            <a:srgbClr val="007E3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fr-FR" altLang="fr-FR" sz="200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IV</a:t>
            </a:r>
            <a:endParaRPr lang="fr-FR" altLang="fr-FR"/>
          </a:p>
        </p:txBody>
      </p:sp>
      <p:sp>
        <p:nvSpPr>
          <p:cNvPr id="42" name="Google Shape;992;p8"/>
          <p:cNvSpPr>
            <a:spLocks noChangeArrowheads="1"/>
          </p:cNvSpPr>
          <p:nvPr/>
        </p:nvSpPr>
        <p:spPr bwMode="auto">
          <a:xfrm>
            <a:off x="10502900" y="192088"/>
            <a:ext cx="504825" cy="504825"/>
          </a:xfrm>
          <a:prstGeom prst="rect">
            <a:avLst/>
          </a:prstGeom>
          <a:solidFill>
            <a:srgbClr val="007E3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fr-FR" altLang="fr-FR" sz="200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V</a:t>
            </a:r>
            <a:endParaRPr lang="fr-FR" altLang="fr-FR"/>
          </a:p>
        </p:txBody>
      </p:sp>
      <p:sp>
        <p:nvSpPr>
          <p:cNvPr id="43" name="Google Shape;993;p8"/>
          <p:cNvSpPr>
            <a:spLocks noChangeArrowheads="1"/>
          </p:cNvSpPr>
          <p:nvPr/>
        </p:nvSpPr>
        <p:spPr bwMode="auto">
          <a:xfrm>
            <a:off x="2081213" y="204788"/>
            <a:ext cx="458787" cy="503237"/>
          </a:xfrm>
          <a:prstGeom prst="rect">
            <a:avLst/>
          </a:prstGeom>
          <a:solidFill>
            <a:srgbClr val="007E3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fr-FR" altLang="fr-FR" sz="200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I</a:t>
            </a:r>
            <a:endParaRPr lang="fr-FR" altLang="fr-FR"/>
          </a:p>
        </p:txBody>
      </p:sp>
      <p:sp>
        <p:nvSpPr>
          <p:cNvPr id="44" name="Google Shape;994;p8"/>
          <p:cNvSpPr>
            <a:spLocks noChangeArrowheads="1"/>
          </p:cNvSpPr>
          <p:nvPr/>
        </p:nvSpPr>
        <p:spPr bwMode="auto">
          <a:xfrm>
            <a:off x="2624138" y="201613"/>
            <a:ext cx="503237" cy="504825"/>
          </a:xfrm>
          <a:prstGeom prst="rect">
            <a:avLst/>
          </a:prstGeom>
          <a:solidFill>
            <a:srgbClr val="007E3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fr-FR" altLang="fr-FR" sz="200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II</a:t>
            </a:r>
            <a:endParaRPr lang="fr-FR" altLang="fr-FR"/>
          </a:p>
        </p:txBody>
      </p:sp>
      <p:sp>
        <p:nvSpPr>
          <p:cNvPr id="45" name="Google Shape;995;p8"/>
          <p:cNvSpPr>
            <a:spLocks noChangeArrowheads="1"/>
          </p:cNvSpPr>
          <p:nvPr/>
        </p:nvSpPr>
        <p:spPr bwMode="auto">
          <a:xfrm>
            <a:off x="11098213" y="192088"/>
            <a:ext cx="504825" cy="504825"/>
          </a:xfrm>
          <a:prstGeom prst="rect">
            <a:avLst/>
          </a:prstGeom>
          <a:solidFill>
            <a:srgbClr val="007E3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fr-FR" altLang="fr-FR" sz="200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VI</a:t>
            </a:r>
            <a:endParaRPr lang="fr-FR" altLang="fr-FR"/>
          </a:p>
        </p:txBody>
      </p:sp>
    </p:spTree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1" name="Picture 7" descr="Doctor stickman 3D Model $19 - .max .obj - Free3D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5858" y="4682536"/>
            <a:ext cx="1320774" cy="1320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82" name="Google Shape;762;p3"/>
          <p:cNvSpPr txBox="1">
            <a:spLocks noChangeArrowheads="1"/>
          </p:cNvSpPr>
          <p:nvPr/>
        </p:nvSpPr>
        <p:spPr bwMode="auto">
          <a:xfrm>
            <a:off x="1524000" y="6580188"/>
            <a:ext cx="2014538" cy="2923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 sz="1300" dirty="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Projet de Génie Logiciel</a:t>
            </a:r>
            <a:endParaRPr lang="fr-FR" altLang="fr-FR" dirty="0"/>
          </a:p>
        </p:txBody>
      </p:sp>
      <p:sp>
        <p:nvSpPr>
          <p:cNvPr id="7188" name="Google Shape;819;p3"/>
          <p:cNvSpPr>
            <a:spLocks noGrp="1"/>
          </p:cNvSpPr>
          <p:nvPr>
            <p:ph type="sldNum" sz="quarter" idx="13"/>
          </p:nvPr>
        </p:nvSpPr>
        <p:spPr>
          <a:xfrm>
            <a:off x="4554538" y="6594475"/>
            <a:ext cx="3079750" cy="263525"/>
          </a:xfrm>
          <a:noFill/>
        </p:spPr>
        <p:txBody>
          <a:bodyPr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/>
            <a:r>
              <a:rPr lang="fr-FR" altLang="fr-FR" sz="130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3</a:t>
            </a:r>
            <a:endParaRPr lang="fr-FR" altLang="fr-FR" sz="1200">
              <a:solidFill>
                <a:srgbClr val="888888"/>
              </a:solidFill>
              <a:latin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7193" name="Google Shape;836;p4"/>
          <p:cNvSpPr>
            <a:spLocks noChangeArrowheads="1"/>
          </p:cNvSpPr>
          <p:nvPr/>
        </p:nvSpPr>
        <p:spPr bwMode="auto">
          <a:xfrm rot="10800000" flipH="1">
            <a:off x="0" y="6596063"/>
            <a:ext cx="12192000" cy="261937"/>
          </a:xfrm>
          <a:prstGeom prst="rect">
            <a:avLst/>
          </a:prstGeom>
          <a:solidFill>
            <a:srgbClr val="00206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/>
          <a:p>
            <a:pPr eaLnBrk="1" hangingPunct="1">
              <a:buClr>
                <a:srgbClr val="000000"/>
              </a:buClr>
              <a:buFont typeface="Arial" panose="020B0604020202020204" pitchFamily="34" charset="0"/>
            </a:pPr>
            <a:endParaRPr lang="fr-FR" altLang="fr-FR" sz="1800">
              <a:latin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7194" name="Google Shape;152;p2"/>
          <p:cNvSpPr txBox="1">
            <a:spLocks noChangeArrowheads="1"/>
          </p:cNvSpPr>
          <p:nvPr/>
        </p:nvSpPr>
        <p:spPr bwMode="auto">
          <a:xfrm>
            <a:off x="1524000" y="6580188"/>
            <a:ext cx="2014538" cy="2923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 sz="1300" dirty="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Projet de Génie Logiciel</a:t>
            </a:r>
            <a:endParaRPr lang="fr-FR" altLang="fr-FR" dirty="0"/>
          </a:p>
        </p:txBody>
      </p:sp>
      <p:sp>
        <p:nvSpPr>
          <p:cNvPr id="7195" name="Google Shape;159;p2"/>
          <p:cNvSpPr txBox="1"/>
          <p:nvPr/>
        </p:nvSpPr>
        <p:spPr bwMode="auto">
          <a:xfrm>
            <a:off x="4554538" y="6594475"/>
            <a:ext cx="3079750" cy="26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fr-FR" altLang="fr-FR" sz="1300" dirty="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10</a:t>
            </a:r>
            <a:endParaRPr lang="fr-FR" altLang="fr-FR" sz="1200" dirty="0">
              <a:solidFill>
                <a:srgbClr val="888888"/>
              </a:solidFill>
              <a:latin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7196" name="Google Shape;918;p6"/>
          <p:cNvSpPr txBox="1">
            <a:spLocks noChangeArrowheads="1"/>
          </p:cNvSpPr>
          <p:nvPr/>
        </p:nvSpPr>
        <p:spPr bwMode="auto">
          <a:xfrm>
            <a:off x="1524000" y="6580188"/>
            <a:ext cx="2014538" cy="2923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 sz="1300" dirty="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Projet de Génie Logiciel</a:t>
            </a:r>
            <a:endParaRPr lang="fr-FR" altLang="fr-FR" dirty="0"/>
          </a:p>
        </p:txBody>
      </p:sp>
      <p:sp>
        <p:nvSpPr>
          <p:cNvPr id="7198" name="Google Shape;945;p6"/>
          <p:cNvSpPr txBox="1">
            <a:spLocks noChangeArrowheads="1"/>
          </p:cNvSpPr>
          <p:nvPr/>
        </p:nvSpPr>
        <p:spPr bwMode="auto">
          <a:xfrm>
            <a:off x="9875838" y="6594475"/>
            <a:ext cx="1768475" cy="29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 sz="1300" dirty="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EMSI 2023-2024</a:t>
            </a:r>
            <a:endParaRPr lang="fr-FR" altLang="fr-FR" sz="1200" dirty="0"/>
          </a:p>
        </p:txBody>
      </p:sp>
      <p:pic>
        <p:nvPicPr>
          <p:cNvPr id="2" name="Picture 2" descr="Four things to watch for when building both web and mobile apps in One Go -  IT World Canada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667" b="48667" l="66699" r="92969">
                        <a14:foregroundMark x1="91309" y1="11667" x2="71680" y2="10167"/>
                        <a14:foregroundMark x1="71680" y1="10167" x2="66504" y2="14833"/>
                        <a14:foregroundMark x1="66504" y1="14833" x2="65918" y2="40000"/>
                        <a14:foregroundMark x1="74629" y1="47092" x2="76211" y2="48380"/>
                        <a14:foregroundMark x1="65918" y1="40000" x2="70545" y2="43767"/>
                        <a14:foregroundMark x1="78610" y1="47897" x2="83301" y2="46132"/>
                        <a14:foregroundMark x1="88727" y1="42933" x2="92285" y2="35167"/>
                        <a14:foregroundMark x1="92285" y1="35167" x2="90723" y2="10833"/>
                        <a14:foregroundMark x1="90723" y1="10833" x2="92285" y2="20000"/>
                        <a14:foregroundMark x1="65904" y1="18075" x2="65430" y2="19000"/>
                        <a14:foregroundMark x1="69531" y1="11000" x2="67300" y2="15351"/>
                        <a14:foregroundMark x1="65430" y1="19000" x2="65234" y2="32500"/>
                        <a14:foregroundMark x1="66558" y1="40783" x2="66992" y2="43500"/>
                        <a14:foregroundMark x1="65234" y1="32500" x2="65503" y2="34182"/>
                        <a14:foregroundMark x1="66992" y1="43500" x2="69043" y2="43833"/>
                        <a14:foregroundMark x1="66699" y1="41000" x2="66992" y2="12667"/>
                        <a14:foregroundMark x1="67090" y1="14000" x2="67480" y2="25167"/>
                        <a14:foregroundMark x1="67480" y1="25167" x2="67090" y2="27833"/>
                        <a14:backgroundMark x1="66669" y1="14043" x2="66699" y2="12833"/>
                        <a14:backgroundMark x1="65918" y1="44167" x2="65971" y2="42032"/>
                        <a14:backgroundMark x1="88086" y1="45833" x2="84277" y2="45333"/>
                        <a14:backgroundMark x1="69727" y1="45333" x2="72363" y2="47500"/>
                        <a14:backgroundMark x1="72754" y1="48167" x2="74707" y2="46833"/>
                        <a14:backgroundMark x1="71289" y1="47833" x2="73145" y2="45833"/>
                        <a14:backgroundMark x1="86230" y1="45667" x2="84277" y2="45667"/>
                        <a14:backgroundMark x1="89355" y1="44667" x2="87207" y2="44500"/>
                        <a14:backgroundMark x1="84277" y1="45833" x2="84180" y2="46500"/>
                        <a14:backgroundMark x1="70898" y1="47333" x2="73535" y2="45667"/>
                        <a14:backgroundMark x1="75781" y1="49500" x2="77930" y2="49667"/>
                        <a14:backgroundMark x1="67090" y1="44667" x2="65234" y2="43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6588" t="6477" r="3967" b="50000"/>
          <a:stretch>
            <a:fillRect/>
          </a:stretch>
        </p:blipFill>
        <p:spPr bwMode="auto">
          <a:xfrm>
            <a:off x="5596588" y="2863315"/>
            <a:ext cx="1650392" cy="14292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Google Shape;352;p28"/>
          <p:cNvCxnSpPr/>
          <p:nvPr/>
        </p:nvCxnSpPr>
        <p:spPr>
          <a:xfrm>
            <a:off x="2495724" y="3456744"/>
            <a:ext cx="3047174" cy="0"/>
          </a:xfrm>
          <a:prstGeom prst="straightConnector1">
            <a:avLst/>
          </a:prstGeom>
          <a:ln w="28575">
            <a:headEnd type="triangl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Google Shape;352;p28"/>
          <p:cNvCxnSpPr/>
          <p:nvPr/>
        </p:nvCxnSpPr>
        <p:spPr>
          <a:xfrm flipV="1">
            <a:off x="7165946" y="3515359"/>
            <a:ext cx="2561670" cy="4664"/>
          </a:xfrm>
          <a:prstGeom prst="straightConnector1">
            <a:avLst/>
          </a:prstGeom>
          <a:ln w="28575">
            <a:headEnd type="triangl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Google Shape;352;p28"/>
          <p:cNvCxnSpPr/>
          <p:nvPr/>
        </p:nvCxnSpPr>
        <p:spPr>
          <a:xfrm>
            <a:off x="6295292" y="4337538"/>
            <a:ext cx="10953" cy="444748"/>
          </a:xfrm>
          <a:prstGeom prst="straightConnector1">
            <a:avLst/>
          </a:prstGeom>
          <a:ln w="28575">
            <a:headEnd type="triangl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ZoneTexte 12"/>
          <p:cNvSpPr txBox="1"/>
          <p:nvPr/>
        </p:nvSpPr>
        <p:spPr>
          <a:xfrm>
            <a:off x="5114969" y="5924023"/>
            <a:ext cx="23606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rgbClr val="3F3F3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Docteur</a:t>
            </a:r>
            <a:endParaRPr lang="fr-FR" b="1" dirty="0">
              <a:solidFill>
                <a:srgbClr val="3F3F3F"/>
              </a:solidFill>
              <a:latin typeface="Cambria" panose="02040503050406030204" pitchFamily="18" charset="0"/>
              <a:sym typeface="Cambria" panose="02040503050406030204" pitchFamily="18" charset="0"/>
            </a:endParaRPr>
          </a:p>
          <a:p>
            <a:pPr algn="ctr"/>
            <a:endParaRPr lang="fr-FR" dirty="0"/>
          </a:p>
        </p:txBody>
      </p:sp>
      <p:sp>
        <p:nvSpPr>
          <p:cNvPr id="83970" name="AutoShape 2" descr="Façade De L'immeuble De La Clinique De L'hôpital Médecine Infrastructure De  Soins De Santé Bureau Médical | Vecteur Premium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fr-FR"/>
          </a:p>
        </p:txBody>
      </p:sp>
      <p:pic>
        <p:nvPicPr>
          <p:cNvPr id="37" name="Image 36" descr="ssss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523" y="2754924"/>
            <a:ext cx="2104122" cy="1277816"/>
          </a:xfrm>
          <a:prstGeom prst="rect">
            <a:avLst/>
          </a:prstGeom>
        </p:spPr>
      </p:pic>
      <p:grpSp>
        <p:nvGrpSpPr>
          <p:cNvPr id="41" name="Google Shape;985;p8"/>
          <p:cNvGrpSpPr/>
          <p:nvPr/>
        </p:nvGrpSpPr>
        <p:grpSpPr bwMode="auto">
          <a:xfrm>
            <a:off x="2397125" y="207963"/>
            <a:ext cx="7024688" cy="504825"/>
            <a:chOff x="841108" y="1294357"/>
            <a:chExt cx="7475308" cy="508077"/>
          </a:xfrm>
        </p:grpSpPr>
        <p:sp>
          <p:nvSpPr>
            <p:cNvPr id="49" name="Google Shape;986;p8"/>
            <p:cNvSpPr>
              <a:spLocks noChangeArrowheads="1"/>
            </p:cNvSpPr>
            <p:nvPr/>
          </p:nvSpPr>
          <p:spPr bwMode="auto">
            <a:xfrm rot="10800000" flipH="1">
              <a:off x="1579238" y="1294357"/>
              <a:ext cx="6693948" cy="50807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>
              <a:lvl1pPr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 sz="2000">
                <a:solidFill>
                  <a:srgbClr val="FFFFFF"/>
                </a:solidFill>
                <a:latin typeface="Georgia" panose="02040502050405020303" pitchFamily="18" charset="0"/>
                <a:sym typeface="Georgia" panose="02040502050405020303" pitchFamily="18" charset="0"/>
              </a:endParaRPr>
            </a:p>
          </p:txBody>
        </p:sp>
        <p:sp>
          <p:nvSpPr>
            <p:cNvPr id="50" name="Google Shape;987;p8"/>
            <p:cNvSpPr txBox="1">
              <a:spLocks noChangeArrowheads="1"/>
            </p:cNvSpPr>
            <p:nvPr/>
          </p:nvSpPr>
          <p:spPr bwMode="auto">
            <a:xfrm>
              <a:off x="841108" y="1340769"/>
              <a:ext cx="133164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25" tIns="45700" rIns="91425" bIns="45700">
              <a:spAutoFit/>
            </a:bodyPr>
            <a:lstStyle>
              <a:lvl1pPr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 sz="2400">
                <a:latin typeface="Century Gothic" panose="020B0502020202020204" pitchFamily="34" charset="0"/>
                <a:sym typeface="Century Gothic" panose="020B0502020202020204" pitchFamily="34" charset="0"/>
              </a:endParaRPr>
            </a:p>
          </p:txBody>
        </p:sp>
        <p:sp>
          <p:nvSpPr>
            <p:cNvPr id="51" name="Google Shape;988;p8"/>
            <p:cNvSpPr txBox="1">
              <a:spLocks noChangeArrowheads="1"/>
            </p:cNvSpPr>
            <p:nvPr/>
          </p:nvSpPr>
          <p:spPr bwMode="auto">
            <a:xfrm>
              <a:off x="6984776" y="1340769"/>
              <a:ext cx="133164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25" tIns="45700" rIns="91425" bIns="45700">
              <a:spAutoFit/>
            </a:bodyPr>
            <a:lstStyle>
              <a:lvl1pPr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 sz="2400">
                <a:solidFill>
                  <a:srgbClr val="FFFFFF"/>
                </a:solidFill>
                <a:latin typeface="Century Gothic" panose="020B0502020202020204" pitchFamily="34" charset="0"/>
                <a:sym typeface="Century Gothic" panose="020B0502020202020204" pitchFamily="34" charset="0"/>
              </a:endParaRPr>
            </a:p>
          </p:txBody>
        </p:sp>
      </p:grpSp>
      <p:sp>
        <p:nvSpPr>
          <p:cNvPr id="52" name="Google Shape;989;p8"/>
          <p:cNvSpPr>
            <a:spLocks noChangeArrowheads="1"/>
          </p:cNvSpPr>
          <p:nvPr/>
        </p:nvSpPr>
        <p:spPr bwMode="auto">
          <a:xfrm>
            <a:off x="3132137" y="254000"/>
            <a:ext cx="5894631" cy="3539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5" tIns="45700" rIns="91425" bIns="45700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fr-FR" altLang="fr-FR" sz="1700" b="1" dirty="0">
                <a:solidFill>
                  <a:srgbClr val="007E39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Gestion du projet avec le Framework SCRUM</a:t>
            </a:r>
            <a:endParaRPr lang="fr-FR" altLang="fr-FR" sz="1700" b="1" dirty="0">
              <a:solidFill>
                <a:srgbClr val="007E39"/>
              </a:solidFill>
              <a:latin typeface="Cambria" panose="02040503050406030204" pitchFamily="18" charset="0"/>
              <a:sym typeface="Cambria" panose="02040503050406030204" pitchFamily="18" charset="0"/>
            </a:endParaRPr>
          </a:p>
        </p:txBody>
      </p:sp>
      <p:sp>
        <p:nvSpPr>
          <p:cNvPr id="53" name="Google Shape;990;p8"/>
          <p:cNvSpPr>
            <a:spLocks noChangeArrowheads="1"/>
          </p:cNvSpPr>
          <p:nvPr/>
        </p:nvSpPr>
        <p:spPr bwMode="auto">
          <a:xfrm>
            <a:off x="9339263" y="201613"/>
            <a:ext cx="504825" cy="504825"/>
          </a:xfrm>
          <a:prstGeom prst="rect">
            <a:avLst/>
          </a:prstGeom>
          <a:solidFill>
            <a:srgbClr val="007E3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fr-FR" altLang="fr-FR" sz="200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III</a:t>
            </a:r>
            <a:endParaRPr lang="fr-FR" altLang="fr-FR"/>
          </a:p>
        </p:txBody>
      </p:sp>
      <p:sp>
        <p:nvSpPr>
          <p:cNvPr id="54" name="Google Shape;991;p8"/>
          <p:cNvSpPr>
            <a:spLocks noChangeArrowheads="1"/>
          </p:cNvSpPr>
          <p:nvPr/>
        </p:nvSpPr>
        <p:spPr bwMode="auto">
          <a:xfrm>
            <a:off x="9926638" y="198438"/>
            <a:ext cx="504825" cy="503237"/>
          </a:xfrm>
          <a:prstGeom prst="rect">
            <a:avLst/>
          </a:prstGeom>
          <a:solidFill>
            <a:srgbClr val="007E3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fr-FR" altLang="fr-FR" sz="200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IV</a:t>
            </a:r>
            <a:endParaRPr lang="fr-FR" altLang="fr-FR"/>
          </a:p>
        </p:txBody>
      </p:sp>
      <p:sp>
        <p:nvSpPr>
          <p:cNvPr id="55" name="Google Shape;992;p8"/>
          <p:cNvSpPr>
            <a:spLocks noChangeArrowheads="1"/>
          </p:cNvSpPr>
          <p:nvPr/>
        </p:nvSpPr>
        <p:spPr bwMode="auto">
          <a:xfrm>
            <a:off x="10502900" y="192088"/>
            <a:ext cx="504825" cy="504825"/>
          </a:xfrm>
          <a:prstGeom prst="rect">
            <a:avLst/>
          </a:prstGeom>
          <a:solidFill>
            <a:srgbClr val="007E3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fr-FR" altLang="fr-FR" sz="200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V</a:t>
            </a:r>
            <a:endParaRPr lang="fr-FR" altLang="fr-FR"/>
          </a:p>
        </p:txBody>
      </p:sp>
      <p:sp>
        <p:nvSpPr>
          <p:cNvPr id="56" name="Google Shape;993;p8"/>
          <p:cNvSpPr>
            <a:spLocks noChangeArrowheads="1"/>
          </p:cNvSpPr>
          <p:nvPr/>
        </p:nvSpPr>
        <p:spPr bwMode="auto">
          <a:xfrm>
            <a:off x="2081213" y="204788"/>
            <a:ext cx="458787" cy="503237"/>
          </a:xfrm>
          <a:prstGeom prst="rect">
            <a:avLst/>
          </a:prstGeom>
          <a:solidFill>
            <a:srgbClr val="007E3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fr-FR" altLang="fr-FR" sz="200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I</a:t>
            </a:r>
            <a:endParaRPr lang="fr-FR" altLang="fr-FR"/>
          </a:p>
        </p:txBody>
      </p:sp>
      <p:sp>
        <p:nvSpPr>
          <p:cNvPr id="57" name="Google Shape;994;p8"/>
          <p:cNvSpPr>
            <a:spLocks noChangeArrowheads="1"/>
          </p:cNvSpPr>
          <p:nvPr/>
        </p:nvSpPr>
        <p:spPr bwMode="auto">
          <a:xfrm>
            <a:off x="2624138" y="201613"/>
            <a:ext cx="503237" cy="504825"/>
          </a:xfrm>
          <a:prstGeom prst="rect">
            <a:avLst/>
          </a:prstGeom>
          <a:solidFill>
            <a:srgbClr val="007E3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fr-FR" altLang="fr-FR" sz="200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II</a:t>
            </a:r>
            <a:endParaRPr lang="fr-FR" altLang="fr-FR"/>
          </a:p>
        </p:txBody>
      </p:sp>
      <p:sp>
        <p:nvSpPr>
          <p:cNvPr id="58" name="Google Shape;995;p8"/>
          <p:cNvSpPr>
            <a:spLocks noChangeArrowheads="1"/>
          </p:cNvSpPr>
          <p:nvPr/>
        </p:nvSpPr>
        <p:spPr bwMode="auto">
          <a:xfrm>
            <a:off x="11098213" y="192088"/>
            <a:ext cx="504825" cy="504825"/>
          </a:xfrm>
          <a:prstGeom prst="rect">
            <a:avLst/>
          </a:prstGeom>
          <a:solidFill>
            <a:srgbClr val="007E3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fr-FR" altLang="fr-FR" sz="200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VI</a:t>
            </a:r>
            <a:endParaRPr lang="fr-FR" altLang="fr-FR"/>
          </a:p>
        </p:txBody>
      </p:sp>
      <p:sp>
        <p:nvSpPr>
          <p:cNvPr id="59" name="Rectangle 58"/>
          <p:cNvSpPr/>
          <p:nvPr/>
        </p:nvSpPr>
        <p:spPr>
          <a:xfrm>
            <a:off x="246184" y="1433636"/>
            <a:ext cx="1158240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Clr>
                <a:srgbClr val="00B050"/>
              </a:buClr>
              <a:buSzPts val="1800"/>
            </a:pPr>
            <a:r>
              <a:rPr lang="fr-FR" sz="1800" b="1" kern="0" dirty="0">
                <a:solidFill>
                  <a:srgbClr val="006600"/>
                </a:solidFill>
                <a:latin typeface="Candara" panose="020E0502030303020204" pitchFamily="34" charset="0"/>
                <a:ea typeface="Arial" panose="020B0604020202020204"/>
                <a:cs typeface="Arial" panose="020B0604020202020204"/>
              </a:rPr>
              <a:t>Objectif du produit NNASIM (application web de gestion de cabinet médical) : </a:t>
            </a:r>
            <a:r>
              <a:rPr lang="fr-FR" sz="2000" kern="0" dirty="0">
                <a:latin typeface="Candara" panose="020E0502030303020204" pitchFamily="34" charset="0"/>
                <a:ea typeface="Arial" panose="020B0604020202020204"/>
                <a:cs typeface="Arial" panose="020B0604020202020204"/>
              </a:rPr>
              <a:t>l’objectif global est d’apporter une aide aux </a:t>
            </a:r>
            <a:r>
              <a:rPr lang="fr-FR" sz="2000" b="1" kern="0" dirty="0">
                <a:latin typeface="Candara" panose="020E0502030303020204" pitchFamily="34" charset="0"/>
                <a:ea typeface="Arial" panose="020B0604020202020204"/>
                <a:cs typeface="Arial" panose="020B0604020202020204"/>
              </a:rPr>
              <a:t>patient </a:t>
            </a:r>
            <a:r>
              <a:rPr lang="fr-FR" sz="2000" kern="0" dirty="0">
                <a:latin typeface="Candara" panose="020E0502030303020204" pitchFamily="34" charset="0"/>
                <a:ea typeface="Arial" panose="020B0604020202020204"/>
                <a:cs typeface="Arial" panose="020B0604020202020204"/>
              </a:rPr>
              <a:t>en offrent un outil en ligne et une version web accessible et facile à utiliser pour prendre des rendez-vous à distance et aux</a:t>
            </a:r>
            <a:r>
              <a:rPr lang="fr-FR" sz="2000" b="1" kern="0" dirty="0">
                <a:latin typeface="Candara" panose="020E0502030303020204" pitchFamily="34" charset="0"/>
                <a:ea typeface="Arial" panose="020B0604020202020204"/>
                <a:cs typeface="Arial" panose="020B0604020202020204"/>
              </a:rPr>
              <a:t> docteurs </a:t>
            </a:r>
            <a:r>
              <a:rPr lang="fr-FR" sz="2000" kern="0" dirty="0">
                <a:latin typeface="Candara" panose="020E0502030303020204" pitchFamily="34" charset="0"/>
                <a:ea typeface="Arial" panose="020B0604020202020204"/>
                <a:cs typeface="Arial" panose="020B0604020202020204"/>
              </a:rPr>
              <a:t>de gérer leurs cabinets de manière plus organisée.</a:t>
            </a:r>
            <a:endParaRPr lang="fr-FR" sz="1800" kern="0" dirty="0">
              <a:latin typeface="Candara" panose="020E0502030303020204" pitchFamily="34" charset="0"/>
              <a:ea typeface="Arial" panose="020B0604020202020204"/>
              <a:cs typeface="Arial" panose="020B0604020202020204"/>
            </a:endParaRPr>
          </a:p>
        </p:txBody>
      </p:sp>
      <p:pic>
        <p:nvPicPr>
          <p:cNvPr id="1029" name="Picture 5" descr="Stickman patient with coronavirus black and white clipart free download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4088" y="2487310"/>
            <a:ext cx="2095500" cy="2181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ZoneTexte 9"/>
          <p:cNvSpPr txBox="1"/>
          <p:nvPr/>
        </p:nvSpPr>
        <p:spPr>
          <a:xfrm>
            <a:off x="10578022" y="4766400"/>
            <a:ext cx="10250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altLang="fr-FR" sz="1400" b="1" dirty="0">
                <a:solidFill>
                  <a:srgbClr val="3F3F3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Patient </a:t>
            </a:r>
            <a:endParaRPr lang="fr-FR" altLang="fr-FR" sz="1400" b="1" dirty="0">
              <a:solidFill>
                <a:srgbClr val="3F3F3F"/>
              </a:solidFill>
              <a:latin typeface="Cambria" panose="02040503050406030204" pitchFamily="18" charset="0"/>
              <a:sym typeface="Cambria" panose="02040503050406030204" pitchFamily="18" charset="0"/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Google Shape;983;p8"/>
          <p:cNvSpPr>
            <a:spLocks noChangeArrowheads="1"/>
          </p:cNvSpPr>
          <p:nvPr/>
        </p:nvSpPr>
        <p:spPr bwMode="auto">
          <a:xfrm rot="10800000" flipH="1">
            <a:off x="0" y="6592888"/>
            <a:ext cx="12192000" cy="261937"/>
          </a:xfrm>
          <a:prstGeom prst="rect">
            <a:avLst/>
          </a:prstGeom>
          <a:solidFill>
            <a:srgbClr val="00206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endParaRPr lang="fr-FR" altLang="fr-FR" sz="1800">
              <a:latin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1507" name="Google Shape;984;p8"/>
          <p:cNvSpPr txBox="1">
            <a:spLocks noChangeArrowheads="1"/>
          </p:cNvSpPr>
          <p:nvPr/>
        </p:nvSpPr>
        <p:spPr bwMode="auto">
          <a:xfrm>
            <a:off x="1524000" y="6550025"/>
            <a:ext cx="2014538" cy="2923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 sz="1300" dirty="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Projet de Génie Logiciel</a:t>
            </a:r>
            <a:endParaRPr lang="fr-FR" altLang="fr-FR" dirty="0"/>
          </a:p>
        </p:txBody>
      </p:sp>
      <p:sp>
        <p:nvSpPr>
          <p:cNvPr id="21516" name="Google Shape;996;p8"/>
          <p:cNvSpPr txBox="1">
            <a:spLocks noChangeArrowheads="1"/>
          </p:cNvSpPr>
          <p:nvPr/>
        </p:nvSpPr>
        <p:spPr bwMode="auto">
          <a:xfrm>
            <a:off x="5075237" y="1012903"/>
            <a:ext cx="1741488" cy="492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fr-FR" altLang="fr-FR" sz="1300" b="1" dirty="0">
                <a:solidFill>
                  <a:srgbClr val="BFBFB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Environnement de travail</a:t>
            </a:r>
            <a:endParaRPr lang="fr-FR" altLang="fr-FR" dirty="0"/>
          </a:p>
        </p:txBody>
      </p:sp>
      <p:sp>
        <p:nvSpPr>
          <p:cNvPr id="21517" name="Google Shape;997;p8"/>
          <p:cNvSpPr txBox="1">
            <a:spLocks noChangeArrowheads="1"/>
          </p:cNvSpPr>
          <p:nvPr/>
        </p:nvSpPr>
        <p:spPr bwMode="auto">
          <a:xfrm>
            <a:off x="3754438" y="1016078"/>
            <a:ext cx="1536700" cy="2923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fr-FR" altLang="fr-FR" sz="1300" b="1" dirty="0">
                <a:solidFill>
                  <a:srgbClr val="BFBFB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Scrum</a:t>
            </a:r>
            <a:endParaRPr lang="fr-FR" altLang="fr-FR" sz="1300" b="1" dirty="0">
              <a:solidFill>
                <a:srgbClr val="BFBFBF"/>
              </a:solidFill>
              <a:latin typeface="Cambria" panose="02040503050406030204" pitchFamily="18" charset="0"/>
            </a:endParaRPr>
          </a:p>
        </p:txBody>
      </p:sp>
      <p:sp>
        <p:nvSpPr>
          <p:cNvPr id="21518" name="Google Shape;998;p8"/>
          <p:cNvSpPr txBox="1">
            <a:spLocks noChangeArrowheads="1"/>
          </p:cNvSpPr>
          <p:nvPr/>
        </p:nvSpPr>
        <p:spPr bwMode="auto">
          <a:xfrm>
            <a:off x="6845300" y="1008141"/>
            <a:ext cx="1701800" cy="2923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fr-FR" altLang="fr-FR" sz="1300" b="1" dirty="0">
                <a:solidFill>
                  <a:srgbClr val="EC3A3B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Gestion de projet</a:t>
            </a:r>
            <a:endParaRPr lang="fr-FR" altLang="fr-FR" sz="1300" b="1" dirty="0">
              <a:solidFill>
                <a:srgbClr val="EC3A3B"/>
              </a:solidFill>
              <a:latin typeface="Cambria" panose="02040503050406030204" pitchFamily="18" charset="0"/>
            </a:endParaRPr>
          </a:p>
        </p:txBody>
      </p:sp>
      <p:sp>
        <p:nvSpPr>
          <p:cNvPr id="1000" name="Google Shape;1000;p8"/>
          <p:cNvSpPr/>
          <p:nvPr/>
        </p:nvSpPr>
        <p:spPr>
          <a:xfrm>
            <a:off x="7021513" y="965278"/>
            <a:ext cx="1331912" cy="50800"/>
          </a:xfrm>
          <a:prstGeom prst="rect">
            <a:avLst/>
          </a:prstGeom>
          <a:solidFill>
            <a:srgbClr val="EC3A3B"/>
          </a:solidFill>
          <a:ln>
            <a:noFill/>
          </a:ln>
        </p:spPr>
        <p:txBody>
          <a:bodyPr spcFirstLastPara="1" lIns="91425" tIns="45700" rIns="91425" bIns="4570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/>
            </a:pPr>
            <a:endParaRPr sz="1800" kern="0">
              <a:solidFill>
                <a:schemeClr val="accent3"/>
              </a:solidFill>
              <a:latin typeface="Century Gothic" panose="020B0502020202020204"/>
              <a:ea typeface="Century Gothic" panose="020B0502020202020204"/>
              <a:cs typeface="Century Gothic" panose="020B0502020202020204"/>
              <a:sym typeface="Century Gothic" panose="020B0502020202020204"/>
            </a:endParaRPr>
          </a:p>
        </p:txBody>
      </p:sp>
      <p:sp>
        <p:nvSpPr>
          <p:cNvPr id="21520" name="Google Shape;1001;p8"/>
          <p:cNvSpPr>
            <a:spLocks noChangeArrowheads="1"/>
          </p:cNvSpPr>
          <p:nvPr/>
        </p:nvSpPr>
        <p:spPr bwMode="auto">
          <a:xfrm rot="10800000" flipH="1">
            <a:off x="7589838" y="762078"/>
            <a:ext cx="195262" cy="117475"/>
          </a:xfrm>
          <a:prstGeom prst="triangle">
            <a:avLst>
              <a:gd name="adj" fmla="val 50000"/>
            </a:avLst>
          </a:prstGeom>
          <a:solidFill>
            <a:srgbClr val="EC3A3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fr-FR" altLang="fr-FR" sz="1800">
              <a:solidFill>
                <a:srgbClr val="C00000"/>
              </a:solidFill>
              <a:latin typeface="Century Gothic" panose="020B0502020202020204" pitchFamily="34" charset="0"/>
              <a:sym typeface="Century Gothic" panose="020B0502020202020204" pitchFamily="34" charset="0"/>
            </a:endParaRPr>
          </a:p>
        </p:txBody>
      </p:sp>
      <p:sp>
        <p:nvSpPr>
          <p:cNvPr id="21521" name="Google Shape;1002;p8"/>
          <p:cNvSpPr>
            <a:spLocks noChangeArrowheads="1"/>
          </p:cNvSpPr>
          <p:nvPr/>
        </p:nvSpPr>
        <p:spPr bwMode="auto">
          <a:xfrm>
            <a:off x="3743325" y="963691"/>
            <a:ext cx="1536700" cy="52387"/>
          </a:xfrm>
          <a:prstGeom prst="rect">
            <a:avLst/>
          </a:prstGeom>
          <a:solidFill>
            <a:srgbClr val="D8D8D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fr-FR" altLang="fr-FR" sz="1800">
              <a:solidFill>
                <a:srgbClr val="FFFFFF"/>
              </a:solidFill>
              <a:latin typeface="Century Gothic" panose="020B0502020202020204" pitchFamily="34" charset="0"/>
              <a:sym typeface="Century Gothic" panose="020B0502020202020204" pitchFamily="34" charset="0"/>
            </a:endParaRPr>
          </a:p>
        </p:txBody>
      </p:sp>
      <p:sp>
        <p:nvSpPr>
          <p:cNvPr id="21522" name="Google Shape;1004;p8"/>
          <p:cNvSpPr>
            <a:spLocks noChangeArrowheads="1"/>
          </p:cNvSpPr>
          <p:nvPr/>
        </p:nvSpPr>
        <p:spPr bwMode="auto">
          <a:xfrm>
            <a:off x="5280025" y="960516"/>
            <a:ext cx="1741488" cy="52387"/>
          </a:xfrm>
          <a:prstGeom prst="rect">
            <a:avLst/>
          </a:prstGeom>
          <a:solidFill>
            <a:srgbClr val="D8D8D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fr-FR" altLang="fr-FR" sz="1800">
              <a:solidFill>
                <a:srgbClr val="FFFFFF"/>
              </a:solidFill>
              <a:latin typeface="Century Gothic" panose="020B0502020202020204" pitchFamily="34" charset="0"/>
              <a:sym typeface="Century Gothic" panose="020B0502020202020204" pitchFamily="34" charset="0"/>
            </a:endParaRPr>
          </a:p>
        </p:txBody>
      </p:sp>
      <p:sp>
        <p:nvSpPr>
          <p:cNvPr id="21523" name="Google Shape;1005;p8"/>
          <p:cNvSpPr>
            <a:spLocks noGrp="1"/>
          </p:cNvSpPr>
          <p:nvPr>
            <p:ph type="sldNum" sz="quarter" idx="13"/>
          </p:nvPr>
        </p:nvSpPr>
        <p:spPr>
          <a:xfrm>
            <a:off x="4554538" y="6565900"/>
            <a:ext cx="3079750" cy="263525"/>
          </a:xfrm>
          <a:noFill/>
        </p:spPr>
        <p:txBody>
          <a:bodyPr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/>
            <a:r>
              <a:rPr lang="fr-FR" altLang="fr-FR" sz="1300" dirty="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11</a:t>
            </a:r>
            <a:endParaRPr lang="fr-FR" altLang="fr-FR" sz="1200" dirty="0">
              <a:solidFill>
                <a:srgbClr val="888888"/>
              </a:solidFill>
              <a:latin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1524" name="Google Shape;1006;p8"/>
          <p:cNvSpPr txBox="1">
            <a:spLocks noChangeArrowheads="1"/>
          </p:cNvSpPr>
          <p:nvPr/>
        </p:nvSpPr>
        <p:spPr bwMode="auto">
          <a:xfrm>
            <a:off x="9875838" y="6565900"/>
            <a:ext cx="1768475" cy="29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 sz="1300" dirty="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EMSI 2023-2024</a:t>
            </a:r>
            <a:endParaRPr lang="fr-FR" altLang="fr-FR" sz="1200" dirty="0"/>
          </a:p>
        </p:txBody>
      </p:sp>
      <p:sp>
        <p:nvSpPr>
          <p:cNvPr id="26" name="Espace réservé du contenu 2"/>
          <p:cNvSpPr txBox="1"/>
          <p:nvPr/>
        </p:nvSpPr>
        <p:spPr bwMode="auto">
          <a:xfrm>
            <a:off x="422032" y="1289540"/>
            <a:ext cx="11453445" cy="4046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spcFirstLastPara="1" vert="horz" wrap="square" lIns="91425" tIns="45700" rIns="91425" bIns="45700" numCol="1" anchor="t" anchorCtr="0" compatLnSpc="1">
            <a:noAutofit/>
          </a:bodyPr>
          <a:lstStyle/>
          <a:p>
            <a:pPr lvl="0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Clr>
                <a:srgbClr val="00B050"/>
              </a:buClr>
              <a:buSzPts val="1800"/>
            </a:pPr>
            <a:r>
              <a:rPr kumimoji="0" lang="fr-FR" sz="2000" b="1" i="0" u="none" strike="noStrike" kern="0" cap="none" spc="0" normalizeH="0" baseline="0" noProof="0" dirty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Candara" panose="020E0502030303020204" pitchFamily="34" charset="0"/>
                <a:ea typeface="Arial" panose="020B0604020202020204"/>
                <a:cs typeface="Arial" panose="020B0604020202020204"/>
                <a:sym typeface="Arial" panose="020B0604020202020204" pitchFamily="34" charset="0"/>
              </a:rPr>
              <a:t>Enoncé de la vision du produit (</a:t>
            </a:r>
            <a:r>
              <a:rPr lang="fr-FR" sz="2000" b="1" kern="0" dirty="0">
                <a:solidFill>
                  <a:srgbClr val="006600"/>
                </a:solidFill>
                <a:latin typeface="Candara" panose="020E0502030303020204" pitchFamily="34" charset="0"/>
                <a:ea typeface="Arial" panose="020B0604020202020204"/>
                <a:cs typeface="Arial" panose="020B0604020202020204"/>
              </a:rPr>
              <a:t>format </a:t>
            </a:r>
            <a:r>
              <a:rPr lang="fr-FR" sz="2000" b="1" kern="0" dirty="0" err="1">
                <a:solidFill>
                  <a:srgbClr val="006600"/>
                </a:solidFill>
                <a:latin typeface="Candara" panose="020E0502030303020204" pitchFamily="34" charset="0"/>
                <a:ea typeface="Arial" panose="020B0604020202020204"/>
                <a:cs typeface="Arial" panose="020B0604020202020204"/>
              </a:rPr>
              <a:t>Elevator</a:t>
            </a:r>
            <a:r>
              <a:rPr lang="fr-FR" sz="2000" b="1" kern="0" dirty="0">
                <a:solidFill>
                  <a:srgbClr val="006600"/>
                </a:solidFill>
                <a:latin typeface="Candara" panose="020E0502030303020204" pitchFamily="34" charset="0"/>
                <a:ea typeface="Arial" panose="020B0604020202020204"/>
                <a:cs typeface="Arial" panose="020B0604020202020204"/>
              </a:rPr>
              <a:t> Pitch </a:t>
            </a:r>
            <a:r>
              <a:rPr lang="fr-FR" sz="2000" b="1" dirty="0">
                <a:latin typeface="Open Sans" panose="020B0606030504020204" pitchFamily="34" charset="0"/>
              </a:rPr>
              <a:t>)</a:t>
            </a:r>
            <a:r>
              <a:rPr kumimoji="0" lang="fr-FR" sz="2000" b="1" i="0" strike="noStrike" kern="0" cap="none" spc="0" normalizeH="0" baseline="0" noProof="0" dirty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Candara" panose="020E0502030303020204" pitchFamily="34" charset="0"/>
                <a:ea typeface="Arial" panose="020B0604020202020204"/>
                <a:cs typeface="Arial" panose="020B0604020202020204"/>
                <a:sym typeface="Arial" panose="020B0604020202020204" pitchFamily="34" charset="0"/>
              </a:rPr>
              <a:t>:</a:t>
            </a:r>
            <a:endParaRPr kumimoji="0" lang="fr-FR" sz="2000" b="1" i="0" strike="noStrike" kern="0" cap="none" spc="0" normalizeH="0" baseline="0" noProof="0" dirty="0">
              <a:ln>
                <a:noFill/>
              </a:ln>
              <a:solidFill>
                <a:srgbClr val="006600"/>
              </a:solidFill>
              <a:effectLst/>
              <a:uLnTx/>
              <a:uFillTx/>
              <a:latin typeface="Candara" panose="020E0502030303020204" pitchFamily="34" charset="0"/>
              <a:ea typeface="Arial" panose="020B0604020202020204"/>
              <a:cs typeface="Arial" panose="020B0604020202020204"/>
              <a:sym typeface="Arial" panose="020B0604020202020204" pitchFamily="34" charset="0"/>
            </a:endParaRPr>
          </a:p>
          <a:p>
            <a:pPr lvl="0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Clr>
                <a:srgbClr val="00B050"/>
              </a:buClr>
              <a:buSzPts val="1800"/>
            </a:pPr>
            <a:r>
              <a:rPr lang="fr-FR" sz="1800" b="1" kern="0" dirty="0">
                <a:solidFill>
                  <a:srgbClr val="FF0000"/>
                </a:solidFill>
                <a:latin typeface="Candara" panose="020E0502030303020204" pitchFamily="34" charset="0"/>
                <a:ea typeface="Arial" panose="020B0604020202020204"/>
                <a:cs typeface="Arial" panose="020B0604020202020204"/>
              </a:rPr>
              <a:t>Pour</a:t>
            </a:r>
            <a:r>
              <a:rPr lang="fr-FR" sz="1800" kern="0" dirty="0">
                <a:latin typeface="Candara" panose="020E0502030303020204" pitchFamily="34" charset="0"/>
                <a:ea typeface="Arial" panose="020B0604020202020204"/>
                <a:cs typeface="Arial" panose="020B0604020202020204"/>
              </a:rPr>
              <a:t> les docteurs à la recherche d’un outil de gestion de cabinet </a:t>
            </a:r>
            <a:endParaRPr lang="fr-FR" sz="1800" kern="0" dirty="0">
              <a:latin typeface="Candara" panose="020E0502030303020204" pitchFamily="34" charset="0"/>
              <a:ea typeface="Arial" panose="020B0604020202020204"/>
              <a:cs typeface="Arial" panose="020B0604020202020204"/>
            </a:endParaRPr>
          </a:p>
          <a:p>
            <a:pPr lvl="0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Clr>
                <a:srgbClr val="00B050"/>
              </a:buClr>
              <a:buSzPts val="1800"/>
            </a:pPr>
            <a:r>
              <a:rPr lang="fr-FR" sz="1800" b="1" kern="0" dirty="0">
                <a:solidFill>
                  <a:srgbClr val="FF0000"/>
                </a:solidFill>
                <a:latin typeface="Candara" panose="020E0502030303020204" pitchFamily="34" charset="0"/>
                <a:ea typeface="Arial" panose="020B0604020202020204"/>
                <a:cs typeface="Arial" panose="020B0604020202020204"/>
              </a:rPr>
              <a:t>Qui </a:t>
            </a:r>
            <a:r>
              <a:rPr lang="fr-FR" sz="1800" kern="0" dirty="0">
                <a:latin typeface="Candara" panose="020E0502030303020204" pitchFamily="34" charset="0"/>
                <a:ea typeface="Arial" panose="020B0604020202020204"/>
                <a:cs typeface="Arial" panose="020B0604020202020204"/>
              </a:rPr>
              <a:t>cherchent un moyen connecté pour trouver des cabinets et les docteurs qui visent à améliorer l’efficacité de leur gestion</a:t>
            </a:r>
            <a:endParaRPr lang="fr-FR" sz="1800" kern="0" dirty="0">
              <a:latin typeface="Candara" panose="020E0502030303020204" pitchFamily="34" charset="0"/>
              <a:ea typeface="Arial" panose="020B0604020202020204"/>
              <a:cs typeface="Arial" panose="020B0604020202020204"/>
            </a:endParaRPr>
          </a:p>
          <a:p>
            <a:pPr lvl="0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Clr>
                <a:srgbClr val="00B050"/>
              </a:buClr>
              <a:buSzPts val="1800"/>
            </a:pPr>
            <a:r>
              <a:rPr lang="fr-FR" sz="1800" b="1" kern="0" dirty="0">
                <a:solidFill>
                  <a:srgbClr val="FF0000"/>
                </a:solidFill>
                <a:latin typeface="Candara" panose="020E0502030303020204" pitchFamily="34" charset="0"/>
                <a:ea typeface="Arial" panose="020B0604020202020204"/>
                <a:cs typeface="Arial" panose="020B0604020202020204"/>
              </a:rPr>
              <a:t>La solution</a:t>
            </a:r>
            <a:r>
              <a:rPr lang="fr-FR" sz="1800" kern="0" dirty="0">
                <a:solidFill>
                  <a:srgbClr val="FF0000"/>
                </a:solidFill>
                <a:latin typeface="Candara" panose="020E0502030303020204" pitchFamily="34" charset="0"/>
                <a:ea typeface="Arial" panose="020B0604020202020204"/>
                <a:cs typeface="Arial" panose="020B0604020202020204"/>
              </a:rPr>
              <a:t> </a:t>
            </a:r>
            <a:r>
              <a:rPr lang="fr-FR" sz="1800" kern="0" dirty="0">
                <a:latin typeface="Candara" panose="020E0502030303020204" pitchFamily="34" charset="0"/>
                <a:ea typeface="Arial" panose="020B0604020202020204"/>
                <a:cs typeface="Arial" panose="020B0604020202020204"/>
              </a:rPr>
              <a:t>«NNASIM(application de gestion de cabinet médical)»</a:t>
            </a:r>
            <a:endParaRPr lang="fr-FR" sz="1800" kern="0" dirty="0">
              <a:latin typeface="Candara" panose="020E0502030303020204" pitchFamily="34" charset="0"/>
              <a:ea typeface="Arial" panose="020B0604020202020204"/>
              <a:cs typeface="Arial" panose="020B0604020202020204"/>
            </a:endParaRPr>
          </a:p>
          <a:p>
            <a:pPr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Clr>
                <a:srgbClr val="00B050"/>
              </a:buClr>
              <a:buSzPts val="1800"/>
              <a:defRPr/>
            </a:pPr>
            <a:r>
              <a:rPr lang="fr-FR" sz="1800" b="1" kern="0" dirty="0">
                <a:solidFill>
                  <a:srgbClr val="FF0000"/>
                </a:solidFill>
                <a:latin typeface="Candara" panose="020E0502030303020204" pitchFamily="34" charset="0"/>
                <a:ea typeface="Arial" panose="020B0604020202020204"/>
                <a:cs typeface="Arial" panose="020B0604020202020204"/>
              </a:rPr>
              <a:t>Est une </a:t>
            </a:r>
            <a:r>
              <a:rPr lang="fr-FR" sz="1800" kern="0" dirty="0">
                <a:latin typeface="Candara" panose="020E0502030303020204" pitchFamily="34" charset="0"/>
                <a:ea typeface="Arial" panose="020B0604020202020204"/>
                <a:cs typeface="Arial" panose="020B0604020202020204"/>
              </a:rPr>
              <a:t>application web qui gère les rendez-vous, les stocks, et les dossiers patients</a:t>
            </a:r>
            <a:endParaRPr lang="fr-FR" sz="1800" kern="0" dirty="0">
              <a:latin typeface="Candara" panose="020E0502030303020204" pitchFamily="34" charset="0"/>
              <a:ea typeface="Arial" panose="020B0604020202020204"/>
              <a:cs typeface="Arial" panose="020B0604020202020204"/>
            </a:endParaRPr>
          </a:p>
          <a:p>
            <a:pPr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Clr>
                <a:srgbClr val="00B050"/>
              </a:buClr>
              <a:buSzPts val="1800"/>
              <a:defRPr/>
            </a:pPr>
            <a:r>
              <a:rPr lang="fr-FR" sz="1800" b="1" kern="0" dirty="0">
                <a:solidFill>
                  <a:srgbClr val="FF0000"/>
                </a:solidFill>
                <a:latin typeface="Candara" panose="020E0502030303020204" pitchFamily="34" charset="0"/>
                <a:ea typeface="Arial" panose="020B0604020202020204"/>
                <a:cs typeface="Arial" panose="020B0604020202020204"/>
              </a:rPr>
              <a:t>Cela</a:t>
            </a:r>
            <a:r>
              <a:rPr lang="fr-FR" sz="1800" kern="0" dirty="0">
                <a:solidFill>
                  <a:srgbClr val="FF0000"/>
                </a:solidFill>
                <a:latin typeface="Candara" panose="020E0502030303020204" pitchFamily="34" charset="0"/>
                <a:ea typeface="Arial" panose="020B0604020202020204"/>
                <a:cs typeface="Arial" panose="020B0604020202020204"/>
              </a:rPr>
              <a:t> </a:t>
            </a:r>
            <a:r>
              <a:rPr lang="fr-FR" sz="1800" kern="0" dirty="0">
                <a:latin typeface="Candara" panose="020E0502030303020204" pitchFamily="34" charset="0"/>
                <a:ea typeface="Arial" panose="020B0604020202020204"/>
                <a:cs typeface="Arial" panose="020B0604020202020204"/>
              </a:rPr>
              <a:t>permet de réduire les erreurs, d'optimiser les processus, et de renforcer la relation patient-docteurs </a:t>
            </a:r>
            <a:endParaRPr lang="fr-FR" sz="1800" kern="0" dirty="0">
              <a:latin typeface="Candara" panose="020E0502030303020204" pitchFamily="34" charset="0"/>
              <a:ea typeface="Arial" panose="020B0604020202020204"/>
              <a:cs typeface="Arial" panose="020B0604020202020204"/>
            </a:endParaRPr>
          </a:p>
          <a:p>
            <a:pPr lvl="0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Clr>
                <a:srgbClr val="00B050"/>
              </a:buClr>
              <a:buSzPts val="1800"/>
              <a:defRPr/>
            </a:pPr>
            <a:r>
              <a:rPr lang="fr-FR" sz="1800" b="1" kern="0" dirty="0">
                <a:solidFill>
                  <a:srgbClr val="FF0000"/>
                </a:solidFill>
                <a:latin typeface="Candara" panose="020E0502030303020204" pitchFamily="34" charset="0"/>
                <a:ea typeface="Arial" panose="020B0604020202020204"/>
                <a:cs typeface="Arial" panose="020B0604020202020204"/>
              </a:rPr>
              <a:t>Contrairement</a:t>
            </a:r>
            <a:r>
              <a:rPr lang="fr-FR" sz="1800" kern="0" dirty="0">
                <a:latin typeface="Candara" panose="020E0502030303020204" pitchFamily="34" charset="0"/>
                <a:ea typeface="Arial" panose="020B0604020202020204"/>
                <a:cs typeface="Arial" panose="020B0604020202020204"/>
              </a:rPr>
              <a:t> aux solutions concurrentes qui manquent d'intégration et de convivialité</a:t>
            </a:r>
            <a:endParaRPr lang="fr-FR" sz="1800" kern="0" dirty="0">
              <a:latin typeface="Candara" panose="020E0502030303020204" pitchFamily="34" charset="0"/>
              <a:ea typeface="Arial" panose="020B0604020202020204"/>
              <a:cs typeface="Arial" panose="020B0604020202020204"/>
            </a:endParaRPr>
          </a:p>
          <a:p>
            <a:pPr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Clr>
                <a:srgbClr val="00B050"/>
              </a:buClr>
              <a:buSzPts val="1800"/>
              <a:defRPr/>
            </a:pPr>
            <a:r>
              <a:rPr lang="fr-FR" sz="1800" b="1" kern="0" dirty="0">
                <a:solidFill>
                  <a:srgbClr val="FF0000"/>
                </a:solidFill>
                <a:latin typeface="Candara" panose="020E0502030303020204" pitchFamily="34" charset="0"/>
                <a:ea typeface="Arial" panose="020B0604020202020204"/>
                <a:cs typeface="Arial" panose="020B0604020202020204"/>
              </a:rPr>
              <a:t>Notre produit </a:t>
            </a:r>
            <a:r>
              <a:rPr lang="fr-FR" sz="1800" kern="0" dirty="0">
                <a:solidFill>
                  <a:schemeClr val="tx1"/>
                </a:solidFill>
                <a:latin typeface="Candara" panose="020E0502030303020204" pitchFamily="34" charset="0"/>
                <a:ea typeface="Arial" panose="020B0604020202020204"/>
                <a:cs typeface="Arial" panose="020B0604020202020204"/>
              </a:rPr>
              <a:t>offre une interface intuitive, une intégration complète et un support dédié à t</a:t>
            </a:r>
            <a:r>
              <a:rPr lang="fr-FR" sz="1800" kern="0" dirty="0">
                <a:latin typeface="Candara" panose="020E0502030303020204" pitchFamily="34" charset="0"/>
                <a:ea typeface="Arial" panose="020B0604020202020204"/>
                <a:cs typeface="Arial" panose="020B0604020202020204"/>
              </a:rPr>
              <a:t>oute personne connectée.</a:t>
            </a:r>
            <a:endParaRPr lang="fr-FR" sz="1800" kern="0" dirty="0">
              <a:latin typeface="Candara" panose="020E0502030303020204" pitchFamily="34" charset="0"/>
              <a:ea typeface="Arial" panose="020B0604020202020204"/>
              <a:cs typeface="Arial" panose="020B0604020202020204"/>
            </a:endParaRPr>
          </a:p>
        </p:txBody>
      </p:sp>
      <p:grpSp>
        <p:nvGrpSpPr>
          <p:cNvPr id="27" name="Google Shape;985;p8"/>
          <p:cNvGrpSpPr/>
          <p:nvPr/>
        </p:nvGrpSpPr>
        <p:grpSpPr bwMode="auto">
          <a:xfrm>
            <a:off x="2397125" y="207963"/>
            <a:ext cx="7024688" cy="504825"/>
            <a:chOff x="841108" y="1294357"/>
            <a:chExt cx="7475308" cy="508077"/>
          </a:xfrm>
        </p:grpSpPr>
        <p:sp>
          <p:nvSpPr>
            <p:cNvPr id="28" name="Google Shape;986;p8"/>
            <p:cNvSpPr>
              <a:spLocks noChangeArrowheads="1"/>
            </p:cNvSpPr>
            <p:nvPr/>
          </p:nvSpPr>
          <p:spPr bwMode="auto">
            <a:xfrm rot="10800000" flipH="1">
              <a:off x="1579238" y="1294357"/>
              <a:ext cx="6693948" cy="50807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>
              <a:lvl1pPr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 sz="2000">
                <a:solidFill>
                  <a:srgbClr val="FFFFFF"/>
                </a:solidFill>
                <a:latin typeface="Georgia" panose="02040502050405020303" pitchFamily="18" charset="0"/>
                <a:sym typeface="Georgia" panose="02040502050405020303" pitchFamily="18" charset="0"/>
              </a:endParaRPr>
            </a:p>
          </p:txBody>
        </p:sp>
        <p:sp>
          <p:nvSpPr>
            <p:cNvPr id="29" name="Google Shape;987;p8"/>
            <p:cNvSpPr txBox="1">
              <a:spLocks noChangeArrowheads="1"/>
            </p:cNvSpPr>
            <p:nvPr/>
          </p:nvSpPr>
          <p:spPr bwMode="auto">
            <a:xfrm>
              <a:off x="841108" y="1340769"/>
              <a:ext cx="133164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25" tIns="45700" rIns="91425" bIns="45700">
              <a:spAutoFit/>
            </a:bodyPr>
            <a:lstStyle>
              <a:lvl1pPr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 sz="2400">
                <a:latin typeface="Century Gothic" panose="020B0502020202020204" pitchFamily="34" charset="0"/>
                <a:sym typeface="Century Gothic" panose="020B0502020202020204" pitchFamily="34" charset="0"/>
              </a:endParaRPr>
            </a:p>
          </p:txBody>
        </p:sp>
        <p:sp>
          <p:nvSpPr>
            <p:cNvPr id="30" name="Google Shape;988;p8"/>
            <p:cNvSpPr txBox="1">
              <a:spLocks noChangeArrowheads="1"/>
            </p:cNvSpPr>
            <p:nvPr/>
          </p:nvSpPr>
          <p:spPr bwMode="auto">
            <a:xfrm>
              <a:off x="6984776" y="1340769"/>
              <a:ext cx="133164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25" tIns="45700" rIns="91425" bIns="45700">
              <a:spAutoFit/>
            </a:bodyPr>
            <a:lstStyle>
              <a:lvl1pPr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 sz="2400">
                <a:solidFill>
                  <a:srgbClr val="FFFFFF"/>
                </a:solidFill>
                <a:latin typeface="Century Gothic" panose="020B0502020202020204" pitchFamily="34" charset="0"/>
                <a:sym typeface="Century Gothic" panose="020B0502020202020204" pitchFamily="34" charset="0"/>
              </a:endParaRPr>
            </a:p>
          </p:txBody>
        </p:sp>
      </p:grpSp>
      <p:sp>
        <p:nvSpPr>
          <p:cNvPr id="31" name="Google Shape;989;p8"/>
          <p:cNvSpPr>
            <a:spLocks noChangeArrowheads="1"/>
          </p:cNvSpPr>
          <p:nvPr/>
        </p:nvSpPr>
        <p:spPr bwMode="auto">
          <a:xfrm>
            <a:off x="3132137" y="254000"/>
            <a:ext cx="5894631" cy="3539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5" tIns="45700" rIns="91425" bIns="45700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fr-FR" altLang="fr-FR" sz="1700" b="1" dirty="0">
                <a:solidFill>
                  <a:srgbClr val="007E39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Gestion du projet avec le Framework SCRUM</a:t>
            </a:r>
            <a:endParaRPr lang="fr-FR" altLang="fr-FR" sz="1700" b="1" dirty="0">
              <a:solidFill>
                <a:srgbClr val="007E39"/>
              </a:solidFill>
              <a:latin typeface="Cambria" panose="02040503050406030204" pitchFamily="18" charset="0"/>
              <a:sym typeface="Cambria" panose="02040503050406030204" pitchFamily="18" charset="0"/>
            </a:endParaRPr>
          </a:p>
        </p:txBody>
      </p:sp>
      <p:sp>
        <p:nvSpPr>
          <p:cNvPr id="32" name="Google Shape;990;p8"/>
          <p:cNvSpPr>
            <a:spLocks noChangeArrowheads="1"/>
          </p:cNvSpPr>
          <p:nvPr/>
        </p:nvSpPr>
        <p:spPr bwMode="auto">
          <a:xfrm>
            <a:off x="9339263" y="201613"/>
            <a:ext cx="504825" cy="504825"/>
          </a:xfrm>
          <a:prstGeom prst="rect">
            <a:avLst/>
          </a:prstGeom>
          <a:solidFill>
            <a:srgbClr val="007E3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fr-FR" altLang="fr-FR" sz="200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III</a:t>
            </a:r>
            <a:endParaRPr lang="fr-FR" altLang="fr-FR"/>
          </a:p>
        </p:txBody>
      </p:sp>
      <p:sp>
        <p:nvSpPr>
          <p:cNvPr id="33" name="Google Shape;991;p8"/>
          <p:cNvSpPr>
            <a:spLocks noChangeArrowheads="1"/>
          </p:cNvSpPr>
          <p:nvPr/>
        </p:nvSpPr>
        <p:spPr bwMode="auto">
          <a:xfrm>
            <a:off x="9926638" y="198438"/>
            <a:ext cx="504825" cy="503237"/>
          </a:xfrm>
          <a:prstGeom prst="rect">
            <a:avLst/>
          </a:prstGeom>
          <a:solidFill>
            <a:srgbClr val="007E3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fr-FR" altLang="fr-FR" sz="200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IV</a:t>
            </a:r>
            <a:endParaRPr lang="fr-FR" altLang="fr-FR"/>
          </a:p>
        </p:txBody>
      </p:sp>
      <p:sp>
        <p:nvSpPr>
          <p:cNvPr id="34" name="Google Shape;992;p8"/>
          <p:cNvSpPr>
            <a:spLocks noChangeArrowheads="1"/>
          </p:cNvSpPr>
          <p:nvPr/>
        </p:nvSpPr>
        <p:spPr bwMode="auto">
          <a:xfrm>
            <a:off x="10502900" y="192088"/>
            <a:ext cx="504825" cy="504825"/>
          </a:xfrm>
          <a:prstGeom prst="rect">
            <a:avLst/>
          </a:prstGeom>
          <a:solidFill>
            <a:srgbClr val="007E3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fr-FR" altLang="fr-FR" sz="200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V</a:t>
            </a:r>
            <a:endParaRPr lang="fr-FR" altLang="fr-FR"/>
          </a:p>
        </p:txBody>
      </p:sp>
      <p:sp>
        <p:nvSpPr>
          <p:cNvPr id="35" name="Google Shape;993;p8"/>
          <p:cNvSpPr>
            <a:spLocks noChangeArrowheads="1"/>
          </p:cNvSpPr>
          <p:nvPr/>
        </p:nvSpPr>
        <p:spPr bwMode="auto">
          <a:xfrm>
            <a:off x="2081213" y="204788"/>
            <a:ext cx="458787" cy="503237"/>
          </a:xfrm>
          <a:prstGeom prst="rect">
            <a:avLst/>
          </a:prstGeom>
          <a:solidFill>
            <a:srgbClr val="007E3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fr-FR" altLang="fr-FR" sz="200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I</a:t>
            </a:r>
            <a:endParaRPr lang="fr-FR" altLang="fr-FR"/>
          </a:p>
        </p:txBody>
      </p:sp>
      <p:sp>
        <p:nvSpPr>
          <p:cNvPr id="36" name="Google Shape;994;p8"/>
          <p:cNvSpPr>
            <a:spLocks noChangeArrowheads="1"/>
          </p:cNvSpPr>
          <p:nvPr/>
        </p:nvSpPr>
        <p:spPr bwMode="auto">
          <a:xfrm>
            <a:off x="2624138" y="201613"/>
            <a:ext cx="503237" cy="504825"/>
          </a:xfrm>
          <a:prstGeom prst="rect">
            <a:avLst/>
          </a:prstGeom>
          <a:solidFill>
            <a:srgbClr val="007E3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fr-FR" altLang="fr-FR" sz="200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II</a:t>
            </a:r>
            <a:endParaRPr lang="fr-FR" altLang="fr-FR"/>
          </a:p>
        </p:txBody>
      </p:sp>
      <p:sp>
        <p:nvSpPr>
          <p:cNvPr id="37" name="Google Shape;995;p8"/>
          <p:cNvSpPr>
            <a:spLocks noChangeArrowheads="1"/>
          </p:cNvSpPr>
          <p:nvPr/>
        </p:nvSpPr>
        <p:spPr bwMode="auto">
          <a:xfrm>
            <a:off x="11098213" y="192088"/>
            <a:ext cx="504825" cy="504825"/>
          </a:xfrm>
          <a:prstGeom prst="rect">
            <a:avLst/>
          </a:prstGeom>
          <a:solidFill>
            <a:srgbClr val="007E3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fr-FR" altLang="fr-FR" sz="200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VI</a:t>
            </a:r>
            <a:endParaRPr lang="fr-FR" altLang="fr-FR"/>
          </a:p>
        </p:txBody>
      </p:sp>
    </p:spTree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Google Shape;983;p8"/>
          <p:cNvSpPr>
            <a:spLocks noChangeArrowheads="1"/>
          </p:cNvSpPr>
          <p:nvPr/>
        </p:nvSpPr>
        <p:spPr bwMode="auto">
          <a:xfrm rot="10800000" flipH="1">
            <a:off x="0" y="6592888"/>
            <a:ext cx="12192000" cy="261937"/>
          </a:xfrm>
          <a:prstGeom prst="rect">
            <a:avLst/>
          </a:prstGeom>
          <a:solidFill>
            <a:srgbClr val="00206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endParaRPr lang="fr-FR" altLang="fr-FR" sz="1800">
              <a:latin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1507" name="Google Shape;984;p8"/>
          <p:cNvSpPr txBox="1">
            <a:spLocks noChangeArrowheads="1"/>
          </p:cNvSpPr>
          <p:nvPr/>
        </p:nvSpPr>
        <p:spPr bwMode="auto">
          <a:xfrm>
            <a:off x="1524000" y="6550025"/>
            <a:ext cx="2014538" cy="2923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 sz="1300" dirty="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Projet de Génie Logiciel</a:t>
            </a:r>
            <a:endParaRPr lang="fr-FR" altLang="fr-FR" dirty="0"/>
          </a:p>
        </p:txBody>
      </p:sp>
      <p:sp>
        <p:nvSpPr>
          <p:cNvPr id="21523" name="Google Shape;1005;p8"/>
          <p:cNvSpPr>
            <a:spLocks noGrp="1"/>
          </p:cNvSpPr>
          <p:nvPr>
            <p:ph type="sldNum" sz="quarter" idx="13"/>
          </p:nvPr>
        </p:nvSpPr>
        <p:spPr>
          <a:xfrm>
            <a:off x="4554538" y="6565900"/>
            <a:ext cx="3079750" cy="263525"/>
          </a:xfrm>
          <a:noFill/>
        </p:spPr>
        <p:txBody>
          <a:bodyPr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/>
            <a:r>
              <a:rPr lang="fr-FR" altLang="fr-FR" sz="1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12</a:t>
            </a:r>
            <a:endParaRPr lang="fr-FR" altLang="fr-FR" sz="12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1524" name="Google Shape;1006;p8"/>
          <p:cNvSpPr txBox="1">
            <a:spLocks noChangeArrowheads="1"/>
          </p:cNvSpPr>
          <p:nvPr/>
        </p:nvSpPr>
        <p:spPr bwMode="auto">
          <a:xfrm>
            <a:off x="9875838" y="6565900"/>
            <a:ext cx="1768475" cy="29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 sz="1300" dirty="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EMSI 2023-2024</a:t>
            </a:r>
            <a:endParaRPr lang="fr-FR" altLang="fr-FR" sz="1200" dirty="0"/>
          </a:p>
        </p:txBody>
      </p:sp>
      <p:sp>
        <p:nvSpPr>
          <p:cNvPr id="26" name="Espace réservé du contenu 2"/>
          <p:cNvSpPr txBox="1"/>
          <p:nvPr/>
        </p:nvSpPr>
        <p:spPr bwMode="auto">
          <a:xfrm>
            <a:off x="375140" y="1160586"/>
            <a:ext cx="11453445" cy="4046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spcFirstLastPara="1" vert="horz" wrap="square" lIns="91425" tIns="45700" rIns="91425" bIns="45700" numCol="1" anchor="t" anchorCtr="0" compatLnSpc="1">
            <a:noAutofit/>
          </a:bodyPr>
          <a:lstStyle/>
          <a:p>
            <a:pPr lvl="0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Clr>
                <a:srgbClr val="00B050"/>
              </a:buClr>
              <a:buSzPts val="1800"/>
            </a:pPr>
            <a:r>
              <a:rPr lang="fr-FR" sz="1800" b="1" kern="0" dirty="0">
                <a:solidFill>
                  <a:srgbClr val="006600"/>
                </a:solidFill>
                <a:latin typeface="Candara" panose="020E0502030303020204" pitchFamily="34" charset="0"/>
                <a:ea typeface="Arial" panose="020B0604020202020204"/>
                <a:cs typeface="Arial" panose="020B0604020202020204"/>
              </a:rPr>
              <a:t>Business model </a:t>
            </a:r>
            <a:r>
              <a:rPr lang="fr-FR" sz="1800" b="1" kern="0" dirty="0" err="1">
                <a:solidFill>
                  <a:srgbClr val="006600"/>
                </a:solidFill>
                <a:latin typeface="Candara" panose="020E0502030303020204" pitchFamily="34" charset="0"/>
                <a:ea typeface="Arial" panose="020B0604020202020204"/>
                <a:cs typeface="Arial" panose="020B0604020202020204"/>
              </a:rPr>
              <a:t>Canvas</a:t>
            </a:r>
            <a:r>
              <a:rPr lang="fr-FR" sz="1800" b="1" kern="0" dirty="0">
                <a:solidFill>
                  <a:srgbClr val="006600"/>
                </a:solidFill>
                <a:latin typeface="Candara" panose="020E0502030303020204" pitchFamily="34" charset="0"/>
                <a:ea typeface="Arial" panose="020B0604020202020204"/>
                <a:cs typeface="Arial" panose="020B0604020202020204"/>
              </a:rPr>
              <a:t> du Projet </a:t>
            </a:r>
            <a:endParaRPr lang="fr-FR" sz="1800" b="1" kern="0" dirty="0">
              <a:solidFill>
                <a:srgbClr val="006600"/>
              </a:solidFill>
              <a:latin typeface="Candara" panose="020E0502030303020204" pitchFamily="34" charset="0"/>
              <a:ea typeface="Arial" panose="020B0604020202020204"/>
              <a:cs typeface="Arial" panose="020B0604020202020204"/>
            </a:endParaRPr>
          </a:p>
        </p:txBody>
      </p:sp>
      <p:grpSp>
        <p:nvGrpSpPr>
          <p:cNvPr id="27" name="Google Shape;985;p8"/>
          <p:cNvGrpSpPr/>
          <p:nvPr/>
        </p:nvGrpSpPr>
        <p:grpSpPr bwMode="auto">
          <a:xfrm>
            <a:off x="2397125" y="207963"/>
            <a:ext cx="7024688" cy="504825"/>
            <a:chOff x="841108" y="1294357"/>
            <a:chExt cx="7475308" cy="508077"/>
          </a:xfrm>
        </p:grpSpPr>
        <p:sp>
          <p:nvSpPr>
            <p:cNvPr id="28" name="Google Shape;986;p8"/>
            <p:cNvSpPr>
              <a:spLocks noChangeArrowheads="1"/>
            </p:cNvSpPr>
            <p:nvPr/>
          </p:nvSpPr>
          <p:spPr bwMode="auto">
            <a:xfrm rot="10800000" flipH="1">
              <a:off x="1579238" y="1294357"/>
              <a:ext cx="6693948" cy="50807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>
              <a:lvl1pPr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 sz="2000">
                <a:solidFill>
                  <a:srgbClr val="FFFFFF"/>
                </a:solidFill>
                <a:latin typeface="Georgia" panose="02040502050405020303" pitchFamily="18" charset="0"/>
                <a:sym typeface="Georgia" panose="02040502050405020303" pitchFamily="18" charset="0"/>
              </a:endParaRPr>
            </a:p>
          </p:txBody>
        </p:sp>
        <p:sp>
          <p:nvSpPr>
            <p:cNvPr id="29" name="Google Shape;987;p8"/>
            <p:cNvSpPr txBox="1">
              <a:spLocks noChangeArrowheads="1"/>
            </p:cNvSpPr>
            <p:nvPr/>
          </p:nvSpPr>
          <p:spPr bwMode="auto">
            <a:xfrm>
              <a:off x="841108" y="1340769"/>
              <a:ext cx="133164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25" tIns="45700" rIns="91425" bIns="45700">
              <a:spAutoFit/>
            </a:bodyPr>
            <a:lstStyle>
              <a:lvl1pPr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 sz="2400">
                <a:latin typeface="Century Gothic" panose="020B0502020202020204" pitchFamily="34" charset="0"/>
                <a:sym typeface="Century Gothic" panose="020B0502020202020204" pitchFamily="34" charset="0"/>
              </a:endParaRPr>
            </a:p>
          </p:txBody>
        </p:sp>
        <p:sp>
          <p:nvSpPr>
            <p:cNvPr id="30" name="Google Shape;988;p8"/>
            <p:cNvSpPr txBox="1">
              <a:spLocks noChangeArrowheads="1"/>
            </p:cNvSpPr>
            <p:nvPr/>
          </p:nvSpPr>
          <p:spPr bwMode="auto">
            <a:xfrm>
              <a:off x="6984776" y="1340769"/>
              <a:ext cx="133164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25" tIns="45700" rIns="91425" bIns="45700">
              <a:spAutoFit/>
            </a:bodyPr>
            <a:lstStyle>
              <a:lvl1pPr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 sz="2400">
                <a:solidFill>
                  <a:srgbClr val="FFFFFF"/>
                </a:solidFill>
                <a:latin typeface="Century Gothic" panose="020B0502020202020204" pitchFamily="34" charset="0"/>
                <a:sym typeface="Century Gothic" panose="020B0502020202020204" pitchFamily="34" charset="0"/>
              </a:endParaRPr>
            </a:p>
          </p:txBody>
        </p:sp>
      </p:grpSp>
      <p:sp>
        <p:nvSpPr>
          <p:cNvPr id="31" name="Google Shape;989;p8"/>
          <p:cNvSpPr>
            <a:spLocks noChangeArrowheads="1"/>
          </p:cNvSpPr>
          <p:nvPr/>
        </p:nvSpPr>
        <p:spPr bwMode="auto">
          <a:xfrm>
            <a:off x="3132137" y="254000"/>
            <a:ext cx="5894631" cy="3539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5" tIns="45700" rIns="91425" bIns="45700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fr-FR" altLang="fr-FR" sz="1700" b="1" dirty="0">
                <a:solidFill>
                  <a:srgbClr val="007E39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Gestion du projet avec le Framework SCRUM</a:t>
            </a:r>
            <a:endParaRPr lang="fr-FR" altLang="fr-FR" sz="1700" b="1" dirty="0">
              <a:solidFill>
                <a:srgbClr val="007E39"/>
              </a:solidFill>
              <a:latin typeface="Cambria" panose="02040503050406030204" pitchFamily="18" charset="0"/>
              <a:sym typeface="Cambria" panose="02040503050406030204" pitchFamily="18" charset="0"/>
            </a:endParaRPr>
          </a:p>
        </p:txBody>
      </p:sp>
      <p:sp>
        <p:nvSpPr>
          <p:cNvPr id="32" name="Google Shape;990;p8"/>
          <p:cNvSpPr>
            <a:spLocks noChangeArrowheads="1"/>
          </p:cNvSpPr>
          <p:nvPr/>
        </p:nvSpPr>
        <p:spPr bwMode="auto">
          <a:xfrm>
            <a:off x="9339263" y="201613"/>
            <a:ext cx="504825" cy="504825"/>
          </a:xfrm>
          <a:prstGeom prst="rect">
            <a:avLst/>
          </a:prstGeom>
          <a:solidFill>
            <a:srgbClr val="007E3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fr-FR" altLang="fr-FR" sz="200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III</a:t>
            </a:r>
            <a:endParaRPr lang="fr-FR" altLang="fr-FR"/>
          </a:p>
        </p:txBody>
      </p:sp>
      <p:sp>
        <p:nvSpPr>
          <p:cNvPr id="33" name="Google Shape;991;p8"/>
          <p:cNvSpPr>
            <a:spLocks noChangeArrowheads="1"/>
          </p:cNvSpPr>
          <p:nvPr/>
        </p:nvSpPr>
        <p:spPr bwMode="auto">
          <a:xfrm>
            <a:off x="9926638" y="198438"/>
            <a:ext cx="504825" cy="503237"/>
          </a:xfrm>
          <a:prstGeom prst="rect">
            <a:avLst/>
          </a:prstGeom>
          <a:solidFill>
            <a:srgbClr val="007E3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fr-FR" altLang="fr-FR" sz="200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IV</a:t>
            </a:r>
            <a:endParaRPr lang="fr-FR" altLang="fr-FR"/>
          </a:p>
        </p:txBody>
      </p:sp>
      <p:sp>
        <p:nvSpPr>
          <p:cNvPr id="34" name="Google Shape;992;p8"/>
          <p:cNvSpPr>
            <a:spLocks noChangeArrowheads="1"/>
          </p:cNvSpPr>
          <p:nvPr/>
        </p:nvSpPr>
        <p:spPr bwMode="auto">
          <a:xfrm>
            <a:off x="10502900" y="192088"/>
            <a:ext cx="504825" cy="504825"/>
          </a:xfrm>
          <a:prstGeom prst="rect">
            <a:avLst/>
          </a:prstGeom>
          <a:solidFill>
            <a:srgbClr val="007E3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fr-FR" altLang="fr-FR" sz="200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V</a:t>
            </a:r>
            <a:endParaRPr lang="fr-FR" altLang="fr-FR"/>
          </a:p>
        </p:txBody>
      </p:sp>
      <p:sp>
        <p:nvSpPr>
          <p:cNvPr id="35" name="Google Shape;993;p8"/>
          <p:cNvSpPr>
            <a:spLocks noChangeArrowheads="1"/>
          </p:cNvSpPr>
          <p:nvPr/>
        </p:nvSpPr>
        <p:spPr bwMode="auto">
          <a:xfrm>
            <a:off x="2081213" y="204788"/>
            <a:ext cx="458787" cy="503237"/>
          </a:xfrm>
          <a:prstGeom prst="rect">
            <a:avLst/>
          </a:prstGeom>
          <a:solidFill>
            <a:srgbClr val="007E3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fr-FR" altLang="fr-FR" sz="200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I</a:t>
            </a:r>
            <a:endParaRPr lang="fr-FR" altLang="fr-FR"/>
          </a:p>
        </p:txBody>
      </p:sp>
      <p:sp>
        <p:nvSpPr>
          <p:cNvPr id="36" name="Google Shape;994;p8"/>
          <p:cNvSpPr>
            <a:spLocks noChangeArrowheads="1"/>
          </p:cNvSpPr>
          <p:nvPr/>
        </p:nvSpPr>
        <p:spPr bwMode="auto">
          <a:xfrm>
            <a:off x="2624138" y="201613"/>
            <a:ext cx="503237" cy="504825"/>
          </a:xfrm>
          <a:prstGeom prst="rect">
            <a:avLst/>
          </a:prstGeom>
          <a:solidFill>
            <a:srgbClr val="007E3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fr-FR" altLang="fr-FR" sz="200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II</a:t>
            </a:r>
            <a:endParaRPr lang="fr-FR" altLang="fr-FR"/>
          </a:p>
        </p:txBody>
      </p:sp>
      <p:sp>
        <p:nvSpPr>
          <p:cNvPr id="37" name="Google Shape;995;p8"/>
          <p:cNvSpPr>
            <a:spLocks noChangeArrowheads="1"/>
          </p:cNvSpPr>
          <p:nvPr/>
        </p:nvSpPr>
        <p:spPr bwMode="auto">
          <a:xfrm>
            <a:off x="11098213" y="192088"/>
            <a:ext cx="504825" cy="504825"/>
          </a:xfrm>
          <a:prstGeom prst="rect">
            <a:avLst/>
          </a:prstGeom>
          <a:solidFill>
            <a:srgbClr val="007E3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fr-FR" altLang="fr-FR" sz="200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VI</a:t>
            </a:r>
            <a:endParaRPr lang="fr-FR" altLang="fr-FR"/>
          </a:p>
        </p:txBody>
      </p:sp>
      <p:sp>
        <p:nvSpPr>
          <p:cNvPr id="38" name="Google Shape;997;p8"/>
          <p:cNvSpPr txBox="1">
            <a:spLocks noChangeArrowheads="1"/>
          </p:cNvSpPr>
          <p:nvPr/>
        </p:nvSpPr>
        <p:spPr bwMode="auto">
          <a:xfrm>
            <a:off x="3754438" y="1016078"/>
            <a:ext cx="1536700" cy="2923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fr-FR" altLang="fr-FR" sz="1300" b="1" dirty="0">
                <a:solidFill>
                  <a:srgbClr val="BFBFB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Scrum</a:t>
            </a:r>
            <a:endParaRPr lang="fr-FR" altLang="fr-FR" sz="1300" b="1" dirty="0">
              <a:solidFill>
                <a:srgbClr val="BFBFBF"/>
              </a:solidFill>
              <a:latin typeface="Cambria" panose="02040503050406030204" pitchFamily="18" charset="0"/>
            </a:endParaRPr>
          </a:p>
        </p:txBody>
      </p:sp>
      <p:sp>
        <p:nvSpPr>
          <p:cNvPr id="39" name="Google Shape;998;p8"/>
          <p:cNvSpPr txBox="1">
            <a:spLocks noChangeArrowheads="1"/>
          </p:cNvSpPr>
          <p:nvPr/>
        </p:nvSpPr>
        <p:spPr bwMode="auto">
          <a:xfrm>
            <a:off x="6845300" y="1008141"/>
            <a:ext cx="1701800" cy="2923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fr-FR" altLang="fr-FR" sz="1300" b="1" dirty="0">
                <a:solidFill>
                  <a:srgbClr val="EC3A3B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Gestion de projet</a:t>
            </a:r>
            <a:endParaRPr lang="fr-FR" altLang="fr-FR" sz="1300" b="1" dirty="0">
              <a:solidFill>
                <a:srgbClr val="EC3A3B"/>
              </a:solidFill>
              <a:latin typeface="Cambria" panose="02040503050406030204" pitchFamily="18" charset="0"/>
            </a:endParaRPr>
          </a:p>
        </p:txBody>
      </p:sp>
      <p:sp>
        <p:nvSpPr>
          <p:cNvPr id="40" name="Google Shape;1000;p8"/>
          <p:cNvSpPr/>
          <p:nvPr/>
        </p:nvSpPr>
        <p:spPr>
          <a:xfrm>
            <a:off x="7021513" y="965278"/>
            <a:ext cx="1331912" cy="50800"/>
          </a:xfrm>
          <a:prstGeom prst="rect">
            <a:avLst/>
          </a:prstGeom>
          <a:solidFill>
            <a:srgbClr val="EC3A3B"/>
          </a:solidFill>
          <a:ln>
            <a:noFill/>
          </a:ln>
        </p:spPr>
        <p:txBody>
          <a:bodyPr spcFirstLastPara="1" lIns="91425" tIns="45700" rIns="91425" bIns="4570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/>
            </a:pPr>
            <a:endParaRPr sz="1800" kern="0">
              <a:solidFill>
                <a:schemeClr val="accent3"/>
              </a:solidFill>
              <a:latin typeface="Century Gothic" panose="020B0502020202020204"/>
              <a:ea typeface="Century Gothic" panose="020B0502020202020204"/>
              <a:cs typeface="Century Gothic" panose="020B0502020202020204"/>
              <a:sym typeface="Century Gothic" panose="020B0502020202020204"/>
            </a:endParaRPr>
          </a:p>
        </p:txBody>
      </p:sp>
      <p:sp>
        <p:nvSpPr>
          <p:cNvPr id="41" name="Google Shape;1001;p8"/>
          <p:cNvSpPr>
            <a:spLocks noChangeArrowheads="1"/>
          </p:cNvSpPr>
          <p:nvPr/>
        </p:nvSpPr>
        <p:spPr bwMode="auto">
          <a:xfrm rot="10800000" flipH="1">
            <a:off x="7589838" y="762078"/>
            <a:ext cx="195262" cy="117475"/>
          </a:xfrm>
          <a:prstGeom prst="triangle">
            <a:avLst>
              <a:gd name="adj" fmla="val 50000"/>
            </a:avLst>
          </a:prstGeom>
          <a:solidFill>
            <a:srgbClr val="EC3A3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fr-FR" altLang="fr-FR" sz="1800">
              <a:solidFill>
                <a:srgbClr val="C00000"/>
              </a:solidFill>
              <a:latin typeface="Century Gothic" panose="020B0502020202020204" pitchFamily="34" charset="0"/>
              <a:sym typeface="Century Gothic" panose="020B0502020202020204" pitchFamily="34" charset="0"/>
            </a:endParaRPr>
          </a:p>
        </p:txBody>
      </p:sp>
      <p:sp>
        <p:nvSpPr>
          <p:cNvPr id="42" name="Google Shape;1002;p8"/>
          <p:cNvSpPr>
            <a:spLocks noChangeArrowheads="1"/>
          </p:cNvSpPr>
          <p:nvPr/>
        </p:nvSpPr>
        <p:spPr bwMode="auto">
          <a:xfrm>
            <a:off x="3743325" y="963691"/>
            <a:ext cx="1536700" cy="52387"/>
          </a:xfrm>
          <a:prstGeom prst="rect">
            <a:avLst/>
          </a:prstGeom>
          <a:solidFill>
            <a:srgbClr val="D8D8D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fr-FR" altLang="fr-FR" sz="1800">
              <a:solidFill>
                <a:srgbClr val="FFFFFF"/>
              </a:solidFill>
              <a:latin typeface="Century Gothic" panose="020B0502020202020204" pitchFamily="34" charset="0"/>
              <a:sym typeface="Century Gothic" panose="020B0502020202020204" pitchFamily="34" charset="0"/>
            </a:endParaRPr>
          </a:p>
        </p:txBody>
      </p:sp>
      <p:sp>
        <p:nvSpPr>
          <p:cNvPr id="43" name="Google Shape;1004;p8"/>
          <p:cNvSpPr>
            <a:spLocks noChangeArrowheads="1"/>
          </p:cNvSpPr>
          <p:nvPr/>
        </p:nvSpPr>
        <p:spPr bwMode="auto">
          <a:xfrm>
            <a:off x="5280025" y="960516"/>
            <a:ext cx="1741488" cy="52387"/>
          </a:xfrm>
          <a:prstGeom prst="rect">
            <a:avLst/>
          </a:prstGeom>
          <a:solidFill>
            <a:srgbClr val="D8D8D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fr-FR" altLang="fr-FR" sz="1800">
              <a:solidFill>
                <a:srgbClr val="FFFFFF"/>
              </a:solidFill>
              <a:latin typeface="Century Gothic" panose="020B0502020202020204" pitchFamily="34" charset="0"/>
              <a:sym typeface="Century Gothic" panose="020B0502020202020204" pitchFamily="34" charset="0"/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0465" y="1767336"/>
            <a:ext cx="9540607" cy="4608448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Google Shape;983;p8"/>
          <p:cNvSpPr>
            <a:spLocks noChangeArrowheads="1"/>
          </p:cNvSpPr>
          <p:nvPr/>
        </p:nvSpPr>
        <p:spPr bwMode="auto">
          <a:xfrm rot="10800000" flipH="1">
            <a:off x="0" y="6592888"/>
            <a:ext cx="12192000" cy="261937"/>
          </a:xfrm>
          <a:prstGeom prst="rect">
            <a:avLst/>
          </a:prstGeom>
          <a:solidFill>
            <a:srgbClr val="00206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endParaRPr lang="fr-FR" altLang="fr-FR" sz="1800" dirty="0">
              <a:latin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1507" name="Google Shape;984;p8"/>
          <p:cNvSpPr txBox="1">
            <a:spLocks noChangeArrowheads="1"/>
          </p:cNvSpPr>
          <p:nvPr/>
        </p:nvSpPr>
        <p:spPr bwMode="auto">
          <a:xfrm>
            <a:off x="1524000" y="6550025"/>
            <a:ext cx="2014538" cy="2923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 sz="1300" dirty="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Projet de Génie Logiciel</a:t>
            </a:r>
            <a:endParaRPr lang="fr-FR" altLang="fr-FR" dirty="0"/>
          </a:p>
        </p:txBody>
      </p:sp>
      <p:sp>
        <p:nvSpPr>
          <p:cNvPr id="21516" name="Google Shape;996;p8"/>
          <p:cNvSpPr txBox="1">
            <a:spLocks noChangeArrowheads="1"/>
          </p:cNvSpPr>
          <p:nvPr/>
        </p:nvSpPr>
        <p:spPr bwMode="auto">
          <a:xfrm>
            <a:off x="5075237" y="1012903"/>
            <a:ext cx="1741488" cy="492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fr-FR" altLang="fr-FR" sz="1300" b="1" dirty="0">
                <a:solidFill>
                  <a:srgbClr val="BFBFB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Environnement de travail</a:t>
            </a:r>
            <a:endParaRPr lang="fr-FR" altLang="fr-FR" dirty="0"/>
          </a:p>
        </p:txBody>
      </p:sp>
      <p:sp>
        <p:nvSpPr>
          <p:cNvPr id="21517" name="Google Shape;997;p8"/>
          <p:cNvSpPr txBox="1">
            <a:spLocks noChangeArrowheads="1"/>
          </p:cNvSpPr>
          <p:nvPr/>
        </p:nvSpPr>
        <p:spPr bwMode="auto">
          <a:xfrm>
            <a:off x="3754438" y="1016078"/>
            <a:ext cx="1536700" cy="2923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fr-FR" altLang="fr-FR" sz="1300" b="1" dirty="0">
                <a:solidFill>
                  <a:srgbClr val="BFBFB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Scrum</a:t>
            </a:r>
            <a:endParaRPr lang="fr-FR" altLang="fr-FR" sz="1300" b="1" dirty="0">
              <a:solidFill>
                <a:srgbClr val="BFBFBF"/>
              </a:solidFill>
              <a:latin typeface="Cambria" panose="02040503050406030204" pitchFamily="18" charset="0"/>
            </a:endParaRPr>
          </a:p>
        </p:txBody>
      </p:sp>
      <p:sp>
        <p:nvSpPr>
          <p:cNvPr id="21518" name="Google Shape;998;p8"/>
          <p:cNvSpPr txBox="1">
            <a:spLocks noChangeArrowheads="1"/>
          </p:cNvSpPr>
          <p:nvPr/>
        </p:nvSpPr>
        <p:spPr bwMode="auto">
          <a:xfrm>
            <a:off x="6845300" y="1008141"/>
            <a:ext cx="1701800" cy="2923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fr-FR" altLang="fr-FR" sz="1300" b="1" dirty="0">
                <a:solidFill>
                  <a:srgbClr val="EC3A3B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Gestion de projet</a:t>
            </a:r>
            <a:endParaRPr lang="fr-FR" altLang="fr-FR" sz="1300" b="1" dirty="0">
              <a:solidFill>
                <a:srgbClr val="EC3A3B"/>
              </a:solidFill>
              <a:latin typeface="Cambria" panose="02040503050406030204" pitchFamily="18" charset="0"/>
            </a:endParaRPr>
          </a:p>
        </p:txBody>
      </p:sp>
      <p:sp>
        <p:nvSpPr>
          <p:cNvPr id="1000" name="Google Shape;1000;p8"/>
          <p:cNvSpPr/>
          <p:nvPr/>
        </p:nvSpPr>
        <p:spPr>
          <a:xfrm>
            <a:off x="7021513" y="965278"/>
            <a:ext cx="1331912" cy="50800"/>
          </a:xfrm>
          <a:prstGeom prst="rect">
            <a:avLst/>
          </a:prstGeom>
          <a:solidFill>
            <a:srgbClr val="EC3A3B"/>
          </a:solidFill>
          <a:ln>
            <a:noFill/>
          </a:ln>
        </p:spPr>
        <p:txBody>
          <a:bodyPr spcFirstLastPara="1" lIns="91425" tIns="45700" rIns="91425" bIns="4570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/>
            </a:pPr>
            <a:endParaRPr sz="1800" kern="0">
              <a:solidFill>
                <a:schemeClr val="accent3"/>
              </a:solidFill>
              <a:latin typeface="Century Gothic" panose="020B0502020202020204"/>
              <a:ea typeface="Century Gothic" panose="020B0502020202020204"/>
              <a:cs typeface="Century Gothic" panose="020B0502020202020204"/>
              <a:sym typeface="Century Gothic" panose="020B0502020202020204"/>
            </a:endParaRPr>
          </a:p>
        </p:txBody>
      </p:sp>
      <p:sp>
        <p:nvSpPr>
          <p:cNvPr id="21520" name="Google Shape;1001;p8"/>
          <p:cNvSpPr>
            <a:spLocks noChangeArrowheads="1"/>
          </p:cNvSpPr>
          <p:nvPr/>
        </p:nvSpPr>
        <p:spPr bwMode="auto">
          <a:xfrm rot="10800000" flipH="1">
            <a:off x="7589838" y="762078"/>
            <a:ext cx="195262" cy="117475"/>
          </a:xfrm>
          <a:prstGeom prst="triangle">
            <a:avLst>
              <a:gd name="adj" fmla="val 50000"/>
            </a:avLst>
          </a:prstGeom>
          <a:solidFill>
            <a:srgbClr val="EC3A3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fr-FR" altLang="fr-FR" sz="1800">
              <a:solidFill>
                <a:srgbClr val="C00000"/>
              </a:solidFill>
              <a:latin typeface="Century Gothic" panose="020B0502020202020204" pitchFamily="34" charset="0"/>
              <a:sym typeface="Century Gothic" panose="020B0502020202020204" pitchFamily="34" charset="0"/>
            </a:endParaRPr>
          </a:p>
        </p:txBody>
      </p:sp>
      <p:sp>
        <p:nvSpPr>
          <p:cNvPr id="21521" name="Google Shape;1002;p8"/>
          <p:cNvSpPr>
            <a:spLocks noChangeArrowheads="1"/>
          </p:cNvSpPr>
          <p:nvPr/>
        </p:nvSpPr>
        <p:spPr bwMode="auto">
          <a:xfrm>
            <a:off x="3743325" y="963691"/>
            <a:ext cx="1536700" cy="52387"/>
          </a:xfrm>
          <a:prstGeom prst="rect">
            <a:avLst/>
          </a:prstGeom>
          <a:solidFill>
            <a:srgbClr val="D8D8D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fr-FR" altLang="fr-FR" sz="1800">
              <a:solidFill>
                <a:srgbClr val="FFFFFF"/>
              </a:solidFill>
              <a:latin typeface="Century Gothic" panose="020B0502020202020204" pitchFamily="34" charset="0"/>
              <a:sym typeface="Century Gothic" panose="020B0502020202020204" pitchFamily="34" charset="0"/>
            </a:endParaRPr>
          </a:p>
        </p:txBody>
      </p:sp>
      <p:sp>
        <p:nvSpPr>
          <p:cNvPr id="21522" name="Google Shape;1004;p8"/>
          <p:cNvSpPr>
            <a:spLocks noChangeArrowheads="1"/>
          </p:cNvSpPr>
          <p:nvPr/>
        </p:nvSpPr>
        <p:spPr bwMode="auto">
          <a:xfrm>
            <a:off x="5280025" y="960516"/>
            <a:ext cx="1741488" cy="52387"/>
          </a:xfrm>
          <a:prstGeom prst="rect">
            <a:avLst/>
          </a:prstGeom>
          <a:solidFill>
            <a:srgbClr val="D8D8D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fr-FR" altLang="fr-FR" sz="1800">
              <a:solidFill>
                <a:srgbClr val="FFFFFF"/>
              </a:solidFill>
              <a:latin typeface="Century Gothic" panose="020B0502020202020204" pitchFamily="34" charset="0"/>
              <a:sym typeface="Century Gothic" panose="020B0502020202020204" pitchFamily="34" charset="0"/>
            </a:endParaRPr>
          </a:p>
        </p:txBody>
      </p:sp>
      <p:sp>
        <p:nvSpPr>
          <p:cNvPr id="21523" name="Google Shape;1005;p8"/>
          <p:cNvSpPr>
            <a:spLocks noGrp="1"/>
          </p:cNvSpPr>
          <p:nvPr>
            <p:ph type="sldNum" sz="quarter" idx="13"/>
          </p:nvPr>
        </p:nvSpPr>
        <p:spPr>
          <a:xfrm>
            <a:off x="4554538" y="6565900"/>
            <a:ext cx="3079750" cy="263525"/>
          </a:xfrm>
          <a:noFill/>
        </p:spPr>
        <p:txBody>
          <a:bodyPr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/>
            <a:r>
              <a:rPr lang="fr-FR" altLang="fr-FR" sz="1300" dirty="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13</a:t>
            </a:r>
            <a:endParaRPr lang="fr-FR" altLang="fr-FR" sz="1200" dirty="0">
              <a:solidFill>
                <a:srgbClr val="888888"/>
              </a:solidFill>
              <a:latin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1524" name="Google Shape;1006;p8"/>
          <p:cNvSpPr txBox="1">
            <a:spLocks noChangeArrowheads="1"/>
          </p:cNvSpPr>
          <p:nvPr/>
        </p:nvSpPr>
        <p:spPr bwMode="auto">
          <a:xfrm>
            <a:off x="9875838" y="6565900"/>
            <a:ext cx="1768475" cy="29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 sz="1300" dirty="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EMSI 2023-2024</a:t>
            </a:r>
            <a:endParaRPr lang="fr-FR" altLang="fr-FR" sz="1200" dirty="0"/>
          </a:p>
        </p:txBody>
      </p:sp>
      <p:sp>
        <p:nvSpPr>
          <p:cNvPr id="26" name="Espace réservé du contenu 2"/>
          <p:cNvSpPr txBox="1"/>
          <p:nvPr/>
        </p:nvSpPr>
        <p:spPr bwMode="auto">
          <a:xfrm>
            <a:off x="375140" y="1160586"/>
            <a:ext cx="11453445" cy="4046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spcFirstLastPara="1" vert="horz" wrap="square" lIns="91425" tIns="45700" rIns="91425" bIns="45700" numCol="1" anchor="t" anchorCtr="0" compatLnSpc="1">
            <a:noAutofit/>
          </a:bodyPr>
          <a:lstStyle/>
          <a:p>
            <a:pPr lvl="0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Clr>
                <a:srgbClr val="00B050"/>
              </a:buClr>
              <a:buSzPts val="1800"/>
            </a:pPr>
            <a:r>
              <a:rPr lang="fr-FR" sz="1800" b="1" kern="0" dirty="0">
                <a:solidFill>
                  <a:srgbClr val="006600"/>
                </a:solidFill>
                <a:latin typeface="Candara" panose="020E0502030303020204" pitchFamily="34" charset="0"/>
                <a:ea typeface="Arial" panose="020B0604020202020204"/>
                <a:cs typeface="Arial" panose="020B0604020202020204"/>
              </a:rPr>
              <a:t>Identification des utilisateurs de l’application :</a:t>
            </a:r>
            <a:endParaRPr lang="fr-FR" sz="1800" b="1" kern="0" dirty="0">
              <a:solidFill>
                <a:srgbClr val="006600"/>
              </a:solidFill>
              <a:latin typeface="Candara" panose="020E0502030303020204" pitchFamily="34" charset="0"/>
              <a:ea typeface="Arial" panose="020B0604020202020204"/>
              <a:cs typeface="Arial" panose="020B0604020202020204"/>
            </a:endParaRPr>
          </a:p>
          <a:p>
            <a:pPr>
              <a:lnSpc>
                <a:spcPct val="300000"/>
              </a:lnSpc>
              <a:buFont typeface="Wingdings" panose="05000000000000000000" pitchFamily="2" charset="2"/>
              <a:buChar char="Ø"/>
            </a:pPr>
            <a:r>
              <a:rPr lang="fr-FR" sz="1800" dirty="0"/>
              <a:t>Les patients </a:t>
            </a:r>
            <a:endParaRPr lang="fr-FR" sz="1800" dirty="0"/>
          </a:p>
          <a:p>
            <a:pPr>
              <a:lnSpc>
                <a:spcPct val="300000"/>
              </a:lnSpc>
              <a:buFont typeface="Wingdings" panose="05000000000000000000" pitchFamily="2" charset="2"/>
              <a:buChar char="Ø"/>
            </a:pPr>
            <a:r>
              <a:rPr lang="fr-FR" sz="1800" kern="0" dirty="0">
                <a:solidFill>
                  <a:schemeClr val="tx1"/>
                </a:solidFill>
                <a:latin typeface="Candara" panose="020E0502030303020204" pitchFamily="34" charset="0"/>
                <a:ea typeface="Arial" panose="020B0604020202020204"/>
                <a:cs typeface="Arial" panose="020B0604020202020204"/>
              </a:rPr>
              <a:t>Les docteurs</a:t>
            </a:r>
            <a:endParaRPr lang="fr-FR" sz="1800" kern="0" dirty="0">
              <a:solidFill>
                <a:schemeClr val="tx1"/>
              </a:solidFill>
              <a:latin typeface="Candara" panose="020E0502030303020204" pitchFamily="34" charset="0"/>
              <a:ea typeface="Arial" panose="020B0604020202020204"/>
              <a:cs typeface="Arial" panose="020B0604020202020204"/>
            </a:endParaRPr>
          </a:p>
        </p:txBody>
      </p:sp>
      <p:grpSp>
        <p:nvGrpSpPr>
          <p:cNvPr id="25" name="Google Shape;985;p8"/>
          <p:cNvGrpSpPr/>
          <p:nvPr/>
        </p:nvGrpSpPr>
        <p:grpSpPr bwMode="auto">
          <a:xfrm>
            <a:off x="2397125" y="207963"/>
            <a:ext cx="7024688" cy="504825"/>
            <a:chOff x="841108" y="1294357"/>
            <a:chExt cx="7475308" cy="508077"/>
          </a:xfrm>
        </p:grpSpPr>
        <p:sp>
          <p:nvSpPr>
            <p:cNvPr id="27" name="Google Shape;986;p8"/>
            <p:cNvSpPr>
              <a:spLocks noChangeArrowheads="1"/>
            </p:cNvSpPr>
            <p:nvPr/>
          </p:nvSpPr>
          <p:spPr bwMode="auto">
            <a:xfrm rot="10800000" flipH="1">
              <a:off x="1579238" y="1294357"/>
              <a:ext cx="6693948" cy="50807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>
              <a:lvl1pPr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 sz="2000">
                <a:solidFill>
                  <a:srgbClr val="FFFFFF"/>
                </a:solidFill>
                <a:latin typeface="Georgia" panose="02040502050405020303" pitchFamily="18" charset="0"/>
                <a:sym typeface="Georgia" panose="02040502050405020303" pitchFamily="18" charset="0"/>
              </a:endParaRPr>
            </a:p>
          </p:txBody>
        </p:sp>
        <p:sp>
          <p:nvSpPr>
            <p:cNvPr id="28" name="Google Shape;987;p8"/>
            <p:cNvSpPr txBox="1">
              <a:spLocks noChangeArrowheads="1"/>
            </p:cNvSpPr>
            <p:nvPr/>
          </p:nvSpPr>
          <p:spPr bwMode="auto">
            <a:xfrm>
              <a:off x="841108" y="1340769"/>
              <a:ext cx="133164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25" tIns="45700" rIns="91425" bIns="45700">
              <a:spAutoFit/>
            </a:bodyPr>
            <a:lstStyle>
              <a:lvl1pPr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 sz="2400">
                <a:latin typeface="Century Gothic" panose="020B0502020202020204" pitchFamily="34" charset="0"/>
                <a:sym typeface="Century Gothic" panose="020B0502020202020204" pitchFamily="34" charset="0"/>
              </a:endParaRPr>
            </a:p>
          </p:txBody>
        </p:sp>
        <p:sp>
          <p:nvSpPr>
            <p:cNvPr id="29" name="Google Shape;988;p8"/>
            <p:cNvSpPr txBox="1">
              <a:spLocks noChangeArrowheads="1"/>
            </p:cNvSpPr>
            <p:nvPr/>
          </p:nvSpPr>
          <p:spPr bwMode="auto">
            <a:xfrm>
              <a:off x="6984776" y="1340769"/>
              <a:ext cx="133164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25" tIns="45700" rIns="91425" bIns="45700">
              <a:spAutoFit/>
            </a:bodyPr>
            <a:lstStyle>
              <a:lvl1pPr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 sz="2400">
                <a:solidFill>
                  <a:srgbClr val="FFFFFF"/>
                </a:solidFill>
                <a:latin typeface="Century Gothic" panose="020B0502020202020204" pitchFamily="34" charset="0"/>
                <a:sym typeface="Century Gothic" panose="020B0502020202020204" pitchFamily="34" charset="0"/>
              </a:endParaRPr>
            </a:p>
          </p:txBody>
        </p:sp>
      </p:grpSp>
      <p:sp>
        <p:nvSpPr>
          <p:cNvPr id="30" name="Google Shape;989;p8"/>
          <p:cNvSpPr>
            <a:spLocks noChangeArrowheads="1"/>
          </p:cNvSpPr>
          <p:nvPr/>
        </p:nvSpPr>
        <p:spPr bwMode="auto">
          <a:xfrm>
            <a:off x="3132137" y="254000"/>
            <a:ext cx="5894631" cy="3539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5" tIns="45700" rIns="91425" bIns="45700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fr-FR" altLang="fr-FR" sz="1700" b="1" dirty="0">
                <a:solidFill>
                  <a:srgbClr val="007E39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Gestion du projet avec le Framework SCRUM</a:t>
            </a:r>
            <a:endParaRPr lang="fr-FR" altLang="fr-FR" sz="1700" b="1" dirty="0">
              <a:solidFill>
                <a:srgbClr val="007E39"/>
              </a:solidFill>
              <a:latin typeface="Cambria" panose="02040503050406030204" pitchFamily="18" charset="0"/>
              <a:sym typeface="Cambria" panose="02040503050406030204" pitchFamily="18" charset="0"/>
            </a:endParaRPr>
          </a:p>
        </p:txBody>
      </p:sp>
      <p:sp>
        <p:nvSpPr>
          <p:cNvPr id="31" name="Google Shape;990;p8"/>
          <p:cNvSpPr>
            <a:spLocks noChangeArrowheads="1"/>
          </p:cNvSpPr>
          <p:nvPr/>
        </p:nvSpPr>
        <p:spPr bwMode="auto">
          <a:xfrm>
            <a:off x="9339263" y="201613"/>
            <a:ext cx="504825" cy="504825"/>
          </a:xfrm>
          <a:prstGeom prst="rect">
            <a:avLst/>
          </a:prstGeom>
          <a:solidFill>
            <a:srgbClr val="007E3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fr-FR" altLang="fr-FR" sz="200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III</a:t>
            </a:r>
            <a:endParaRPr lang="fr-FR" altLang="fr-FR"/>
          </a:p>
        </p:txBody>
      </p:sp>
      <p:sp>
        <p:nvSpPr>
          <p:cNvPr id="32" name="Google Shape;991;p8"/>
          <p:cNvSpPr>
            <a:spLocks noChangeArrowheads="1"/>
          </p:cNvSpPr>
          <p:nvPr/>
        </p:nvSpPr>
        <p:spPr bwMode="auto">
          <a:xfrm>
            <a:off x="9926638" y="198438"/>
            <a:ext cx="504825" cy="503237"/>
          </a:xfrm>
          <a:prstGeom prst="rect">
            <a:avLst/>
          </a:prstGeom>
          <a:solidFill>
            <a:srgbClr val="007E3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fr-FR" altLang="fr-FR" sz="200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IV</a:t>
            </a:r>
            <a:endParaRPr lang="fr-FR" altLang="fr-FR"/>
          </a:p>
        </p:txBody>
      </p:sp>
      <p:sp>
        <p:nvSpPr>
          <p:cNvPr id="33" name="Google Shape;992;p8"/>
          <p:cNvSpPr>
            <a:spLocks noChangeArrowheads="1"/>
          </p:cNvSpPr>
          <p:nvPr/>
        </p:nvSpPr>
        <p:spPr bwMode="auto">
          <a:xfrm>
            <a:off x="10502900" y="192088"/>
            <a:ext cx="504825" cy="504825"/>
          </a:xfrm>
          <a:prstGeom prst="rect">
            <a:avLst/>
          </a:prstGeom>
          <a:solidFill>
            <a:srgbClr val="007E3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fr-FR" altLang="fr-FR" sz="200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V</a:t>
            </a:r>
            <a:endParaRPr lang="fr-FR" altLang="fr-FR"/>
          </a:p>
        </p:txBody>
      </p:sp>
      <p:sp>
        <p:nvSpPr>
          <p:cNvPr id="34" name="Google Shape;993;p8"/>
          <p:cNvSpPr>
            <a:spLocks noChangeArrowheads="1"/>
          </p:cNvSpPr>
          <p:nvPr/>
        </p:nvSpPr>
        <p:spPr bwMode="auto">
          <a:xfrm>
            <a:off x="2081213" y="204788"/>
            <a:ext cx="458787" cy="503237"/>
          </a:xfrm>
          <a:prstGeom prst="rect">
            <a:avLst/>
          </a:prstGeom>
          <a:solidFill>
            <a:srgbClr val="007E3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fr-FR" altLang="fr-FR" sz="200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I</a:t>
            </a:r>
            <a:endParaRPr lang="fr-FR" altLang="fr-FR"/>
          </a:p>
        </p:txBody>
      </p:sp>
      <p:sp>
        <p:nvSpPr>
          <p:cNvPr id="35" name="Google Shape;994;p8"/>
          <p:cNvSpPr>
            <a:spLocks noChangeArrowheads="1"/>
          </p:cNvSpPr>
          <p:nvPr/>
        </p:nvSpPr>
        <p:spPr bwMode="auto">
          <a:xfrm>
            <a:off x="2624138" y="201613"/>
            <a:ext cx="503237" cy="504825"/>
          </a:xfrm>
          <a:prstGeom prst="rect">
            <a:avLst/>
          </a:prstGeom>
          <a:solidFill>
            <a:srgbClr val="007E3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fr-FR" altLang="fr-FR" sz="200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II</a:t>
            </a:r>
            <a:endParaRPr lang="fr-FR" altLang="fr-FR"/>
          </a:p>
        </p:txBody>
      </p:sp>
      <p:sp>
        <p:nvSpPr>
          <p:cNvPr id="36" name="Google Shape;995;p8"/>
          <p:cNvSpPr>
            <a:spLocks noChangeArrowheads="1"/>
          </p:cNvSpPr>
          <p:nvPr/>
        </p:nvSpPr>
        <p:spPr bwMode="auto">
          <a:xfrm>
            <a:off x="11098213" y="192088"/>
            <a:ext cx="504825" cy="504825"/>
          </a:xfrm>
          <a:prstGeom prst="rect">
            <a:avLst/>
          </a:prstGeom>
          <a:solidFill>
            <a:srgbClr val="007E3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fr-FR" altLang="fr-FR" sz="200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VI</a:t>
            </a:r>
            <a:endParaRPr lang="fr-FR" altLang="fr-FR"/>
          </a:p>
        </p:txBody>
      </p:sp>
    </p:spTree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Google Shape;983;p8"/>
          <p:cNvSpPr>
            <a:spLocks noChangeArrowheads="1"/>
          </p:cNvSpPr>
          <p:nvPr/>
        </p:nvSpPr>
        <p:spPr bwMode="auto">
          <a:xfrm rot="10800000" flipH="1">
            <a:off x="0" y="6592888"/>
            <a:ext cx="12192000" cy="261937"/>
          </a:xfrm>
          <a:prstGeom prst="rect">
            <a:avLst/>
          </a:prstGeom>
          <a:solidFill>
            <a:srgbClr val="00206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endParaRPr lang="fr-FR" altLang="fr-FR" sz="1800">
              <a:latin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1507" name="Google Shape;984;p8"/>
          <p:cNvSpPr txBox="1">
            <a:spLocks noChangeArrowheads="1"/>
          </p:cNvSpPr>
          <p:nvPr/>
        </p:nvSpPr>
        <p:spPr bwMode="auto">
          <a:xfrm>
            <a:off x="1524000" y="6550025"/>
            <a:ext cx="2014538" cy="2923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 sz="1300" dirty="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Projet de Génie Logiciel</a:t>
            </a:r>
            <a:endParaRPr lang="fr-FR" altLang="fr-FR" dirty="0"/>
          </a:p>
        </p:txBody>
      </p:sp>
      <p:sp>
        <p:nvSpPr>
          <p:cNvPr id="21516" name="Google Shape;996;p8"/>
          <p:cNvSpPr txBox="1">
            <a:spLocks noChangeArrowheads="1"/>
          </p:cNvSpPr>
          <p:nvPr/>
        </p:nvSpPr>
        <p:spPr bwMode="auto">
          <a:xfrm>
            <a:off x="5075237" y="1012903"/>
            <a:ext cx="1741488" cy="492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fr-FR" altLang="fr-FR" sz="1300" b="1" dirty="0">
                <a:solidFill>
                  <a:srgbClr val="BFBFB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Environnement de travail</a:t>
            </a:r>
            <a:endParaRPr lang="fr-FR" altLang="fr-FR" dirty="0"/>
          </a:p>
        </p:txBody>
      </p:sp>
      <p:sp>
        <p:nvSpPr>
          <p:cNvPr id="21517" name="Google Shape;997;p8"/>
          <p:cNvSpPr txBox="1">
            <a:spLocks noChangeArrowheads="1"/>
          </p:cNvSpPr>
          <p:nvPr/>
        </p:nvSpPr>
        <p:spPr bwMode="auto">
          <a:xfrm>
            <a:off x="3754438" y="1016078"/>
            <a:ext cx="1536700" cy="2923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fr-FR" altLang="fr-FR" sz="1300" b="1" dirty="0">
                <a:solidFill>
                  <a:srgbClr val="BFBFB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Scrum</a:t>
            </a:r>
            <a:endParaRPr lang="fr-FR" altLang="fr-FR" sz="1300" b="1" dirty="0">
              <a:solidFill>
                <a:srgbClr val="BFBFBF"/>
              </a:solidFill>
              <a:latin typeface="Cambria" panose="02040503050406030204" pitchFamily="18" charset="0"/>
            </a:endParaRPr>
          </a:p>
        </p:txBody>
      </p:sp>
      <p:sp>
        <p:nvSpPr>
          <p:cNvPr id="21518" name="Google Shape;998;p8"/>
          <p:cNvSpPr txBox="1">
            <a:spLocks noChangeArrowheads="1"/>
          </p:cNvSpPr>
          <p:nvPr/>
        </p:nvSpPr>
        <p:spPr bwMode="auto">
          <a:xfrm>
            <a:off x="6845300" y="1008141"/>
            <a:ext cx="1701800" cy="2923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fr-FR" altLang="fr-FR" sz="1300" b="1" dirty="0">
                <a:solidFill>
                  <a:srgbClr val="EC3A3B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Gestion de projet</a:t>
            </a:r>
            <a:endParaRPr lang="fr-FR" altLang="fr-FR" sz="1300" b="1" dirty="0">
              <a:solidFill>
                <a:srgbClr val="EC3A3B"/>
              </a:solidFill>
              <a:latin typeface="Cambria" panose="02040503050406030204" pitchFamily="18" charset="0"/>
            </a:endParaRPr>
          </a:p>
        </p:txBody>
      </p:sp>
      <p:sp>
        <p:nvSpPr>
          <p:cNvPr id="1000" name="Google Shape;1000;p8"/>
          <p:cNvSpPr/>
          <p:nvPr/>
        </p:nvSpPr>
        <p:spPr>
          <a:xfrm>
            <a:off x="7021513" y="965278"/>
            <a:ext cx="1331912" cy="50800"/>
          </a:xfrm>
          <a:prstGeom prst="rect">
            <a:avLst/>
          </a:prstGeom>
          <a:solidFill>
            <a:srgbClr val="EC3A3B"/>
          </a:solidFill>
          <a:ln>
            <a:noFill/>
          </a:ln>
        </p:spPr>
        <p:txBody>
          <a:bodyPr spcFirstLastPara="1" lIns="91425" tIns="45700" rIns="91425" bIns="4570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/>
            </a:pPr>
            <a:endParaRPr sz="1800" kern="0">
              <a:solidFill>
                <a:schemeClr val="accent3"/>
              </a:solidFill>
              <a:latin typeface="Century Gothic" panose="020B0502020202020204"/>
              <a:ea typeface="Century Gothic" panose="020B0502020202020204"/>
              <a:cs typeface="Century Gothic" panose="020B0502020202020204"/>
              <a:sym typeface="Century Gothic" panose="020B0502020202020204"/>
            </a:endParaRPr>
          </a:p>
        </p:txBody>
      </p:sp>
      <p:sp>
        <p:nvSpPr>
          <p:cNvPr id="21520" name="Google Shape;1001;p8"/>
          <p:cNvSpPr>
            <a:spLocks noChangeArrowheads="1"/>
          </p:cNvSpPr>
          <p:nvPr/>
        </p:nvSpPr>
        <p:spPr bwMode="auto">
          <a:xfrm rot="10800000" flipH="1">
            <a:off x="7589838" y="762078"/>
            <a:ext cx="195262" cy="117475"/>
          </a:xfrm>
          <a:prstGeom prst="triangle">
            <a:avLst>
              <a:gd name="adj" fmla="val 50000"/>
            </a:avLst>
          </a:prstGeom>
          <a:solidFill>
            <a:srgbClr val="EC3A3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fr-FR" altLang="fr-FR" sz="1800">
              <a:solidFill>
                <a:srgbClr val="C00000"/>
              </a:solidFill>
              <a:latin typeface="Century Gothic" panose="020B0502020202020204" pitchFamily="34" charset="0"/>
              <a:sym typeface="Century Gothic" panose="020B0502020202020204" pitchFamily="34" charset="0"/>
            </a:endParaRPr>
          </a:p>
        </p:txBody>
      </p:sp>
      <p:sp>
        <p:nvSpPr>
          <p:cNvPr id="21521" name="Google Shape;1002;p8"/>
          <p:cNvSpPr>
            <a:spLocks noChangeArrowheads="1"/>
          </p:cNvSpPr>
          <p:nvPr/>
        </p:nvSpPr>
        <p:spPr bwMode="auto">
          <a:xfrm>
            <a:off x="3743325" y="963691"/>
            <a:ext cx="1536700" cy="52387"/>
          </a:xfrm>
          <a:prstGeom prst="rect">
            <a:avLst/>
          </a:prstGeom>
          <a:solidFill>
            <a:srgbClr val="D8D8D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fr-FR" altLang="fr-FR" sz="1800">
              <a:solidFill>
                <a:srgbClr val="FFFFFF"/>
              </a:solidFill>
              <a:latin typeface="Century Gothic" panose="020B0502020202020204" pitchFamily="34" charset="0"/>
              <a:sym typeface="Century Gothic" panose="020B0502020202020204" pitchFamily="34" charset="0"/>
            </a:endParaRPr>
          </a:p>
        </p:txBody>
      </p:sp>
      <p:sp>
        <p:nvSpPr>
          <p:cNvPr id="21522" name="Google Shape;1004;p8"/>
          <p:cNvSpPr>
            <a:spLocks noChangeArrowheads="1"/>
          </p:cNvSpPr>
          <p:nvPr/>
        </p:nvSpPr>
        <p:spPr bwMode="auto">
          <a:xfrm>
            <a:off x="5280025" y="960516"/>
            <a:ext cx="1741488" cy="52387"/>
          </a:xfrm>
          <a:prstGeom prst="rect">
            <a:avLst/>
          </a:prstGeom>
          <a:solidFill>
            <a:srgbClr val="D8D8D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fr-FR" altLang="fr-FR" sz="1800">
              <a:solidFill>
                <a:srgbClr val="FFFFFF"/>
              </a:solidFill>
              <a:latin typeface="Century Gothic" panose="020B0502020202020204" pitchFamily="34" charset="0"/>
              <a:sym typeface="Century Gothic" panose="020B0502020202020204" pitchFamily="34" charset="0"/>
            </a:endParaRPr>
          </a:p>
        </p:txBody>
      </p:sp>
      <p:sp>
        <p:nvSpPr>
          <p:cNvPr id="21523" name="Google Shape;1005;p8"/>
          <p:cNvSpPr>
            <a:spLocks noGrp="1"/>
          </p:cNvSpPr>
          <p:nvPr>
            <p:ph type="sldNum" sz="quarter" idx="13"/>
          </p:nvPr>
        </p:nvSpPr>
        <p:spPr>
          <a:xfrm>
            <a:off x="4554538" y="6565900"/>
            <a:ext cx="3079750" cy="263525"/>
          </a:xfrm>
          <a:noFill/>
        </p:spPr>
        <p:txBody>
          <a:bodyPr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/>
            <a:r>
              <a:rPr lang="fr-FR" altLang="fr-FR" sz="1300" dirty="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14</a:t>
            </a:r>
            <a:endParaRPr lang="fr-FR" altLang="fr-FR" sz="1200" dirty="0">
              <a:solidFill>
                <a:srgbClr val="888888"/>
              </a:solidFill>
              <a:latin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1524" name="Google Shape;1006;p8"/>
          <p:cNvSpPr txBox="1">
            <a:spLocks noChangeArrowheads="1"/>
          </p:cNvSpPr>
          <p:nvPr/>
        </p:nvSpPr>
        <p:spPr bwMode="auto">
          <a:xfrm>
            <a:off x="9875838" y="6565900"/>
            <a:ext cx="1768475" cy="29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 sz="1300" dirty="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EMSI 2023-2024</a:t>
            </a:r>
            <a:endParaRPr lang="fr-FR" altLang="fr-FR" sz="1200" dirty="0"/>
          </a:p>
        </p:txBody>
      </p:sp>
      <p:grpSp>
        <p:nvGrpSpPr>
          <p:cNvPr id="27" name="Google Shape;985;p8"/>
          <p:cNvGrpSpPr/>
          <p:nvPr/>
        </p:nvGrpSpPr>
        <p:grpSpPr bwMode="auto">
          <a:xfrm>
            <a:off x="2397125" y="207963"/>
            <a:ext cx="7024688" cy="504825"/>
            <a:chOff x="841108" y="1294357"/>
            <a:chExt cx="7475308" cy="508077"/>
          </a:xfrm>
        </p:grpSpPr>
        <p:sp>
          <p:nvSpPr>
            <p:cNvPr id="28" name="Google Shape;986;p8"/>
            <p:cNvSpPr>
              <a:spLocks noChangeArrowheads="1"/>
            </p:cNvSpPr>
            <p:nvPr/>
          </p:nvSpPr>
          <p:spPr bwMode="auto">
            <a:xfrm rot="10800000" flipH="1">
              <a:off x="1579238" y="1294357"/>
              <a:ext cx="6693948" cy="50807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>
              <a:lvl1pPr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 sz="2000">
                <a:solidFill>
                  <a:srgbClr val="FFFFFF"/>
                </a:solidFill>
                <a:latin typeface="Georgia" panose="02040502050405020303" pitchFamily="18" charset="0"/>
                <a:sym typeface="Georgia" panose="02040502050405020303" pitchFamily="18" charset="0"/>
              </a:endParaRPr>
            </a:p>
          </p:txBody>
        </p:sp>
        <p:sp>
          <p:nvSpPr>
            <p:cNvPr id="29" name="Google Shape;987;p8"/>
            <p:cNvSpPr txBox="1">
              <a:spLocks noChangeArrowheads="1"/>
            </p:cNvSpPr>
            <p:nvPr/>
          </p:nvSpPr>
          <p:spPr bwMode="auto">
            <a:xfrm>
              <a:off x="841108" y="1340769"/>
              <a:ext cx="133164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25" tIns="45700" rIns="91425" bIns="45700">
              <a:spAutoFit/>
            </a:bodyPr>
            <a:lstStyle>
              <a:lvl1pPr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 sz="2400">
                <a:latin typeface="Century Gothic" panose="020B0502020202020204" pitchFamily="34" charset="0"/>
                <a:sym typeface="Century Gothic" panose="020B0502020202020204" pitchFamily="34" charset="0"/>
              </a:endParaRPr>
            </a:p>
          </p:txBody>
        </p:sp>
        <p:sp>
          <p:nvSpPr>
            <p:cNvPr id="30" name="Google Shape;988;p8"/>
            <p:cNvSpPr txBox="1">
              <a:spLocks noChangeArrowheads="1"/>
            </p:cNvSpPr>
            <p:nvPr/>
          </p:nvSpPr>
          <p:spPr bwMode="auto">
            <a:xfrm>
              <a:off x="6984776" y="1340769"/>
              <a:ext cx="133164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25" tIns="45700" rIns="91425" bIns="45700">
              <a:spAutoFit/>
            </a:bodyPr>
            <a:lstStyle>
              <a:lvl1pPr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 sz="2400">
                <a:solidFill>
                  <a:srgbClr val="FFFFFF"/>
                </a:solidFill>
                <a:latin typeface="Century Gothic" panose="020B0502020202020204" pitchFamily="34" charset="0"/>
                <a:sym typeface="Century Gothic" panose="020B0502020202020204" pitchFamily="34" charset="0"/>
              </a:endParaRPr>
            </a:p>
          </p:txBody>
        </p:sp>
      </p:grpSp>
      <p:sp>
        <p:nvSpPr>
          <p:cNvPr id="31" name="Google Shape;989;p8"/>
          <p:cNvSpPr>
            <a:spLocks noChangeArrowheads="1"/>
          </p:cNvSpPr>
          <p:nvPr/>
        </p:nvSpPr>
        <p:spPr bwMode="auto">
          <a:xfrm>
            <a:off x="3132137" y="254000"/>
            <a:ext cx="5894631" cy="3539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5" tIns="45700" rIns="91425" bIns="45700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fr-FR" altLang="fr-FR" sz="1700" b="1" dirty="0">
                <a:solidFill>
                  <a:srgbClr val="007E39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Gestion du projet avec le Framework SCRUM</a:t>
            </a:r>
            <a:endParaRPr lang="fr-FR" altLang="fr-FR" sz="1700" b="1" dirty="0">
              <a:solidFill>
                <a:srgbClr val="007E39"/>
              </a:solidFill>
              <a:latin typeface="Cambria" panose="02040503050406030204" pitchFamily="18" charset="0"/>
              <a:sym typeface="Cambria" panose="02040503050406030204" pitchFamily="18" charset="0"/>
            </a:endParaRPr>
          </a:p>
        </p:txBody>
      </p:sp>
      <p:sp>
        <p:nvSpPr>
          <p:cNvPr id="32" name="Google Shape;990;p8"/>
          <p:cNvSpPr>
            <a:spLocks noChangeArrowheads="1"/>
          </p:cNvSpPr>
          <p:nvPr/>
        </p:nvSpPr>
        <p:spPr bwMode="auto">
          <a:xfrm>
            <a:off x="9339263" y="201613"/>
            <a:ext cx="504825" cy="504825"/>
          </a:xfrm>
          <a:prstGeom prst="rect">
            <a:avLst/>
          </a:prstGeom>
          <a:solidFill>
            <a:srgbClr val="007E3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fr-FR" altLang="fr-FR" sz="200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III</a:t>
            </a:r>
            <a:endParaRPr lang="fr-FR" altLang="fr-FR"/>
          </a:p>
        </p:txBody>
      </p:sp>
      <p:sp>
        <p:nvSpPr>
          <p:cNvPr id="33" name="Google Shape;991;p8"/>
          <p:cNvSpPr>
            <a:spLocks noChangeArrowheads="1"/>
          </p:cNvSpPr>
          <p:nvPr/>
        </p:nvSpPr>
        <p:spPr bwMode="auto">
          <a:xfrm>
            <a:off x="9926638" y="198438"/>
            <a:ext cx="504825" cy="503237"/>
          </a:xfrm>
          <a:prstGeom prst="rect">
            <a:avLst/>
          </a:prstGeom>
          <a:solidFill>
            <a:srgbClr val="007E3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fr-FR" altLang="fr-FR" sz="200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IV</a:t>
            </a:r>
            <a:endParaRPr lang="fr-FR" altLang="fr-FR"/>
          </a:p>
        </p:txBody>
      </p:sp>
      <p:sp>
        <p:nvSpPr>
          <p:cNvPr id="34" name="Google Shape;992;p8"/>
          <p:cNvSpPr>
            <a:spLocks noChangeArrowheads="1"/>
          </p:cNvSpPr>
          <p:nvPr/>
        </p:nvSpPr>
        <p:spPr bwMode="auto">
          <a:xfrm>
            <a:off x="10502900" y="192088"/>
            <a:ext cx="504825" cy="504825"/>
          </a:xfrm>
          <a:prstGeom prst="rect">
            <a:avLst/>
          </a:prstGeom>
          <a:solidFill>
            <a:srgbClr val="007E3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fr-FR" altLang="fr-FR" sz="200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V</a:t>
            </a:r>
            <a:endParaRPr lang="fr-FR" altLang="fr-FR"/>
          </a:p>
        </p:txBody>
      </p:sp>
      <p:sp>
        <p:nvSpPr>
          <p:cNvPr id="35" name="Google Shape;993;p8"/>
          <p:cNvSpPr>
            <a:spLocks noChangeArrowheads="1"/>
          </p:cNvSpPr>
          <p:nvPr/>
        </p:nvSpPr>
        <p:spPr bwMode="auto">
          <a:xfrm>
            <a:off x="2081213" y="204788"/>
            <a:ext cx="458787" cy="503237"/>
          </a:xfrm>
          <a:prstGeom prst="rect">
            <a:avLst/>
          </a:prstGeom>
          <a:solidFill>
            <a:srgbClr val="007E3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fr-FR" altLang="fr-FR" sz="200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I</a:t>
            </a:r>
            <a:endParaRPr lang="fr-FR" altLang="fr-FR"/>
          </a:p>
        </p:txBody>
      </p:sp>
      <p:sp>
        <p:nvSpPr>
          <p:cNvPr id="36" name="Google Shape;994;p8"/>
          <p:cNvSpPr>
            <a:spLocks noChangeArrowheads="1"/>
          </p:cNvSpPr>
          <p:nvPr/>
        </p:nvSpPr>
        <p:spPr bwMode="auto">
          <a:xfrm>
            <a:off x="2624138" y="201613"/>
            <a:ext cx="503237" cy="504825"/>
          </a:xfrm>
          <a:prstGeom prst="rect">
            <a:avLst/>
          </a:prstGeom>
          <a:solidFill>
            <a:srgbClr val="007E3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fr-FR" altLang="fr-FR" sz="200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II</a:t>
            </a:r>
            <a:endParaRPr lang="fr-FR" altLang="fr-FR"/>
          </a:p>
        </p:txBody>
      </p:sp>
      <p:sp>
        <p:nvSpPr>
          <p:cNvPr id="37" name="Google Shape;995;p8"/>
          <p:cNvSpPr>
            <a:spLocks noChangeArrowheads="1"/>
          </p:cNvSpPr>
          <p:nvPr/>
        </p:nvSpPr>
        <p:spPr bwMode="auto">
          <a:xfrm>
            <a:off x="11098213" y="192088"/>
            <a:ext cx="504825" cy="504825"/>
          </a:xfrm>
          <a:prstGeom prst="rect">
            <a:avLst/>
          </a:prstGeom>
          <a:solidFill>
            <a:srgbClr val="007E3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fr-FR" altLang="fr-FR" sz="200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VI</a:t>
            </a:r>
            <a:endParaRPr lang="fr-FR" altLang="fr-FR"/>
          </a:p>
        </p:txBody>
      </p:sp>
      <p:sp>
        <p:nvSpPr>
          <p:cNvPr id="2" name="Espace réservé du contenu 2"/>
          <p:cNvSpPr txBox="1"/>
          <p:nvPr/>
        </p:nvSpPr>
        <p:spPr bwMode="auto">
          <a:xfrm>
            <a:off x="352729" y="1367462"/>
            <a:ext cx="11453445" cy="51356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spcFirstLastPara="1" vert="horz" wrap="square" lIns="91425" tIns="45700" rIns="91425" bIns="45700" numCol="1" anchor="t" anchorCtr="0" compatLnSpc="1">
            <a:noAutofit/>
          </a:bodyPr>
          <a:lstStyle>
            <a:defPPr>
              <a:defRPr lang="fr-F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286000" algn="l" defTabSz="914400" rtl="0" eaLnBrk="1" latinLnBrk="0" hangingPunct="1"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743200" algn="l" defTabSz="914400" rtl="0" eaLnBrk="1" latinLnBrk="0" hangingPunct="1"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200400" algn="l" defTabSz="914400" rtl="0" eaLnBrk="1" latinLnBrk="0" hangingPunct="1"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657600" algn="l" defTabSz="914400" rtl="0" eaLnBrk="1" latinLnBrk="0" hangingPunct="1"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lvl="0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Clr>
                <a:srgbClr val="00B050"/>
              </a:buClr>
              <a:buSzPts val="1800"/>
            </a:pPr>
            <a:r>
              <a:rPr lang="fr-FR" sz="2000" b="1" dirty="0" err="1">
                <a:solidFill>
                  <a:srgbClr val="FF0000"/>
                </a:solidFill>
              </a:rPr>
              <a:t>Backlog</a:t>
            </a:r>
            <a:r>
              <a:rPr lang="fr-FR" sz="2000" b="1" dirty="0">
                <a:solidFill>
                  <a:srgbClr val="FF0000"/>
                </a:solidFill>
              </a:rPr>
              <a:t> du produit: </a:t>
            </a:r>
            <a:r>
              <a:rPr lang="fr-FR" sz="2000" b="1" kern="0" dirty="0">
                <a:solidFill>
                  <a:srgbClr val="006600"/>
                </a:solidFill>
                <a:latin typeface="Candara" panose="020E0502030303020204" pitchFamily="34" charset="0"/>
                <a:ea typeface="Arial" panose="020B0604020202020204"/>
                <a:cs typeface="Arial" panose="020B0604020202020204"/>
              </a:rPr>
              <a:t>Identification des user stories de notre application : </a:t>
            </a:r>
            <a:endParaRPr lang="fr-FR" sz="2000" b="1" kern="0" dirty="0">
              <a:solidFill>
                <a:srgbClr val="006600"/>
              </a:solidFill>
              <a:latin typeface="Candara" panose="020E0502030303020204" pitchFamily="34" charset="0"/>
              <a:ea typeface="Arial" panose="020B0604020202020204"/>
              <a:cs typeface="Arial" panose="020B0604020202020204"/>
            </a:endParaRPr>
          </a:p>
          <a:p>
            <a:pPr marL="342900" lvl="0" indent="-342900" rtl="0">
              <a:lnSpc>
                <a:spcPct val="115000"/>
              </a:lnSpc>
              <a:spcBef>
                <a:spcPts val="1200"/>
              </a:spcBef>
              <a:buFont typeface="Symbol" panose="05050102010706020507" pitchFamily="2" charset="2"/>
              <a:buChar char=""/>
            </a:pPr>
            <a:r>
              <a:rPr lang="fr-FR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En tant qu'admin, je veux m'authentifier afin d'accéder aux fonctionnalités et aux données administratives de l'application en toute sécurité.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15000"/>
              </a:lnSpc>
              <a:spcBef>
                <a:spcPts val="1200"/>
              </a:spcBef>
              <a:buFont typeface="Symbol" panose="05050102010706020507" pitchFamily="2" charset="2"/>
              <a:buChar char=""/>
            </a:pPr>
            <a:r>
              <a:rPr lang="fr-FR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En tant qu'admin, je veux consulter les nouvelles notifications concernant les rendez-vous afin de rester informé des mises à jour et des changements dans le planning médical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15000"/>
              </a:lnSpc>
              <a:spcBef>
                <a:spcPts val="1200"/>
              </a:spcBef>
              <a:buFont typeface="Symbol" panose="05050102010706020507" pitchFamily="2" charset="2"/>
              <a:buChar char=""/>
            </a:pPr>
            <a:r>
              <a:rPr lang="fr-FR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En tant qu'admin, je veux visualiser les statistiques concernant mon cabinet afin d'avoir une vue d'ensemble de l'activité médicale, notamment le nombre de patients, le nombre de rendez-vous pris, etc., pour une gestion efficace et une meilleure prise de décision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15000"/>
              </a:lnSpc>
              <a:spcBef>
                <a:spcPts val="1200"/>
              </a:spcBef>
              <a:buFont typeface="Symbol" panose="05050102010706020507" pitchFamily="2" charset="2"/>
              <a:buChar char=""/>
            </a:pPr>
            <a:r>
              <a:rPr lang="fr-FR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En tant qu'admin, je veux modifier les informations du patient afin de maintenir des dossiers précis et à jour, garantissant ainsi une gestion efficace des données médicales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15000"/>
              </a:lnSpc>
              <a:spcBef>
                <a:spcPts val="1200"/>
              </a:spcBef>
              <a:buFont typeface="Symbol" panose="05050102010706020507" pitchFamily="2" charset="2"/>
              <a:buChar char=""/>
            </a:pPr>
            <a:r>
              <a:rPr lang="fr-FR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En tant qu'admin, je veux supprimer un patient afin de maintenir la base de données du cabinet médical à jour et de garantir une gestion efficace des dossiers.</a:t>
            </a:r>
            <a:endParaRPr lang="fr-FR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ct val="115000"/>
              </a:lnSpc>
              <a:spcBef>
                <a:spcPts val="1200"/>
              </a:spcBef>
              <a:buFont typeface="Symbol" panose="05050102010706020507" pitchFamily="2" charset="2"/>
              <a:buChar char=""/>
            </a:pPr>
            <a:r>
              <a:rPr lang="fr-FR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En tant qu'admin, je veux consulter le dossier médical du patient (informations personnelles, consultations, ordonnances) afin de fournir des soins de santé appropriés et personnalisés, en ayant accès à toutes les informations pertinentes sur son historique médical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15000"/>
              </a:lnSpc>
              <a:spcBef>
                <a:spcPts val="1200"/>
              </a:spcBef>
              <a:buFont typeface="Symbol" panose="05050102010706020507" pitchFamily="2" charset="2"/>
              <a:buChar char=""/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lvl="0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Clr>
                <a:srgbClr val="00B050"/>
              </a:buClr>
              <a:buSzPts val="1800"/>
            </a:pPr>
            <a:endParaRPr lang="fr-FR" sz="1800" kern="0" dirty="0">
              <a:latin typeface="Candara" panose="020E0502030303020204" pitchFamily="34" charset="0"/>
              <a:ea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Google Shape;983;p8"/>
          <p:cNvSpPr>
            <a:spLocks noChangeArrowheads="1"/>
          </p:cNvSpPr>
          <p:nvPr/>
        </p:nvSpPr>
        <p:spPr bwMode="auto">
          <a:xfrm rot="10800000" flipH="1">
            <a:off x="0" y="6592888"/>
            <a:ext cx="12192000" cy="261937"/>
          </a:xfrm>
          <a:prstGeom prst="rect">
            <a:avLst/>
          </a:prstGeom>
          <a:solidFill>
            <a:srgbClr val="00206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endParaRPr lang="fr-FR" altLang="fr-FR" sz="1800">
              <a:latin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1507" name="Google Shape;984;p8"/>
          <p:cNvSpPr txBox="1">
            <a:spLocks noChangeArrowheads="1"/>
          </p:cNvSpPr>
          <p:nvPr/>
        </p:nvSpPr>
        <p:spPr bwMode="auto">
          <a:xfrm>
            <a:off x="1524000" y="6550025"/>
            <a:ext cx="2014538" cy="2923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 sz="1300" dirty="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Projet de Génie Logiciel</a:t>
            </a:r>
            <a:endParaRPr lang="fr-FR" altLang="fr-FR" dirty="0"/>
          </a:p>
        </p:txBody>
      </p:sp>
      <p:sp>
        <p:nvSpPr>
          <p:cNvPr id="21516" name="Google Shape;996;p8"/>
          <p:cNvSpPr txBox="1">
            <a:spLocks noChangeArrowheads="1"/>
          </p:cNvSpPr>
          <p:nvPr/>
        </p:nvSpPr>
        <p:spPr bwMode="auto">
          <a:xfrm>
            <a:off x="5075237" y="1012903"/>
            <a:ext cx="1741488" cy="492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fr-FR" altLang="fr-FR" sz="1300" b="1" dirty="0">
                <a:solidFill>
                  <a:srgbClr val="BFBFB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Environnement de travail</a:t>
            </a:r>
            <a:endParaRPr lang="fr-FR" altLang="fr-FR" dirty="0"/>
          </a:p>
        </p:txBody>
      </p:sp>
      <p:sp>
        <p:nvSpPr>
          <p:cNvPr id="21517" name="Google Shape;997;p8"/>
          <p:cNvSpPr txBox="1">
            <a:spLocks noChangeArrowheads="1"/>
          </p:cNvSpPr>
          <p:nvPr/>
        </p:nvSpPr>
        <p:spPr bwMode="auto">
          <a:xfrm>
            <a:off x="3754438" y="1016078"/>
            <a:ext cx="1536700" cy="2923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fr-FR" altLang="fr-FR" sz="1300" b="1" dirty="0">
                <a:solidFill>
                  <a:srgbClr val="BFBFB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Scrum</a:t>
            </a:r>
            <a:endParaRPr lang="fr-FR" altLang="fr-FR" sz="1300" b="1" dirty="0">
              <a:solidFill>
                <a:srgbClr val="BFBFBF"/>
              </a:solidFill>
              <a:latin typeface="Cambria" panose="02040503050406030204" pitchFamily="18" charset="0"/>
            </a:endParaRPr>
          </a:p>
        </p:txBody>
      </p:sp>
      <p:sp>
        <p:nvSpPr>
          <p:cNvPr id="21518" name="Google Shape;998;p8"/>
          <p:cNvSpPr txBox="1">
            <a:spLocks noChangeArrowheads="1"/>
          </p:cNvSpPr>
          <p:nvPr/>
        </p:nvSpPr>
        <p:spPr bwMode="auto">
          <a:xfrm>
            <a:off x="6845300" y="1008141"/>
            <a:ext cx="1701800" cy="2923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fr-FR" altLang="fr-FR" sz="1300" b="1" dirty="0">
                <a:solidFill>
                  <a:srgbClr val="EC3A3B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Gestion de projet</a:t>
            </a:r>
            <a:endParaRPr lang="fr-FR" altLang="fr-FR" sz="1300" b="1" dirty="0">
              <a:solidFill>
                <a:srgbClr val="EC3A3B"/>
              </a:solidFill>
              <a:latin typeface="Cambria" panose="02040503050406030204" pitchFamily="18" charset="0"/>
            </a:endParaRPr>
          </a:p>
        </p:txBody>
      </p:sp>
      <p:sp>
        <p:nvSpPr>
          <p:cNvPr id="1000" name="Google Shape;1000;p8"/>
          <p:cNvSpPr/>
          <p:nvPr/>
        </p:nvSpPr>
        <p:spPr>
          <a:xfrm>
            <a:off x="7021513" y="965278"/>
            <a:ext cx="1331912" cy="50800"/>
          </a:xfrm>
          <a:prstGeom prst="rect">
            <a:avLst/>
          </a:prstGeom>
          <a:solidFill>
            <a:srgbClr val="EC3A3B"/>
          </a:solidFill>
          <a:ln>
            <a:noFill/>
          </a:ln>
        </p:spPr>
        <p:txBody>
          <a:bodyPr spcFirstLastPara="1" lIns="91425" tIns="45700" rIns="91425" bIns="4570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/>
            </a:pPr>
            <a:endParaRPr sz="1800" kern="0">
              <a:solidFill>
                <a:schemeClr val="accent3"/>
              </a:solidFill>
              <a:latin typeface="Century Gothic" panose="020B0502020202020204"/>
              <a:ea typeface="Century Gothic" panose="020B0502020202020204"/>
              <a:cs typeface="Century Gothic" panose="020B0502020202020204"/>
              <a:sym typeface="Century Gothic" panose="020B0502020202020204"/>
            </a:endParaRPr>
          </a:p>
        </p:txBody>
      </p:sp>
      <p:sp>
        <p:nvSpPr>
          <p:cNvPr id="21520" name="Google Shape;1001;p8"/>
          <p:cNvSpPr>
            <a:spLocks noChangeArrowheads="1"/>
          </p:cNvSpPr>
          <p:nvPr/>
        </p:nvSpPr>
        <p:spPr bwMode="auto">
          <a:xfrm rot="10800000" flipH="1">
            <a:off x="7589838" y="762078"/>
            <a:ext cx="195262" cy="117475"/>
          </a:xfrm>
          <a:prstGeom prst="triangle">
            <a:avLst>
              <a:gd name="adj" fmla="val 50000"/>
            </a:avLst>
          </a:prstGeom>
          <a:solidFill>
            <a:srgbClr val="EC3A3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fr-FR" altLang="fr-FR" sz="1800">
              <a:solidFill>
                <a:srgbClr val="C00000"/>
              </a:solidFill>
              <a:latin typeface="Century Gothic" panose="020B0502020202020204" pitchFamily="34" charset="0"/>
              <a:sym typeface="Century Gothic" panose="020B0502020202020204" pitchFamily="34" charset="0"/>
            </a:endParaRPr>
          </a:p>
        </p:txBody>
      </p:sp>
      <p:sp>
        <p:nvSpPr>
          <p:cNvPr id="21521" name="Google Shape;1002;p8"/>
          <p:cNvSpPr>
            <a:spLocks noChangeArrowheads="1"/>
          </p:cNvSpPr>
          <p:nvPr/>
        </p:nvSpPr>
        <p:spPr bwMode="auto">
          <a:xfrm>
            <a:off x="3743325" y="963691"/>
            <a:ext cx="1536700" cy="52387"/>
          </a:xfrm>
          <a:prstGeom prst="rect">
            <a:avLst/>
          </a:prstGeom>
          <a:solidFill>
            <a:srgbClr val="D8D8D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fr-FR" altLang="fr-FR" sz="1800">
              <a:solidFill>
                <a:srgbClr val="FFFFFF"/>
              </a:solidFill>
              <a:latin typeface="Century Gothic" panose="020B0502020202020204" pitchFamily="34" charset="0"/>
              <a:sym typeface="Century Gothic" panose="020B0502020202020204" pitchFamily="34" charset="0"/>
            </a:endParaRPr>
          </a:p>
        </p:txBody>
      </p:sp>
      <p:sp>
        <p:nvSpPr>
          <p:cNvPr id="21522" name="Google Shape;1004;p8"/>
          <p:cNvSpPr>
            <a:spLocks noChangeArrowheads="1"/>
          </p:cNvSpPr>
          <p:nvPr/>
        </p:nvSpPr>
        <p:spPr bwMode="auto">
          <a:xfrm>
            <a:off x="5280025" y="960516"/>
            <a:ext cx="1741488" cy="52387"/>
          </a:xfrm>
          <a:prstGeom prst="rect">
            <a:avLst/>
          </a:prstGeom>
          <a:solidFill>
            <a:srgbClr val="D8D8D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fr-FR" altLang="fr-FR" sz="1800">
              <a:solidFill>
                <a:srgbClr val="FFFFFF"/>
              </a:solidFill>
              <a:latin typeface="Century Gothic" panose="020B0502020202020204" pitchFamily="34" charset="0"/>
              <a:sym typeface="Century Gothic" panose="020B0502020202020204" pitchFamily="34" charset="0"/>
            </a:endParaRPr>
          </a:p>
        </p:txBody>
      </p:sp>
      <p:sp>
        <p:nvSpPr>
          <p:cNvPr id="21523" name="Google Shape;1005;p8"/>
          <p:cNvSpPr>
            <a:spLocks noGrp="1"/>
          </p:cNvSpPr>
          <p:nvPr>
            <p:ph type="sldNum" sz="quarter" idx="13"/>
          </p:nvPr>
        </p:nvSpPr>
        <p:spPr>
          <a:xfrm>
            <a:off x="4554538" y="6565900"/>
            <a:ext cx="3079750" cy="263525"/>
          </a:xfrm>
          <a:noFill/>
        </p:spPr>
        <p:txBody>
          <a:bodyPr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/>
            <a:r>
              <a:rPr lang="fr-FR" altLang="fr-FR" sz="1300" dirty="0">
                <a:solidFill>
                  <a:srgbClr val="FFFFFF"/>
                </a:solidFill>
                <a:latin typeface="Cambria" panose="02040503050406030204" pitchFamily="18" charset="0"/>
                <a:cs typeface="Calibri" panose="020F0502020204030204" pitchFamily="34" charset="0"/>
                <a:sym typeface="Cambria" panose="02040503050406030204" pitchFamily="18" charset="0"/>
              </a:rPr>
              <a:t>15</a:t>
            </a:r>
            <a:endParaRPr lang="fr-FR" altLang="fr-FR" sz="1200" dirty="0">
              <a:solidFill>
                <a:srgbClr val="888888"/>
              </a:solidFill>
              <a:latin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1524" name="Google Shape;1006;p8"/>
          <p:cNvSpPr txBox="1">
            <a:spLocks noChangeArrowheads="1"/>
          </p:cNvSpPr>
          <p:nvPr/>
        </p:nvSpPr>
        <p:spPr bwMode="auto">
          <a:xfrm>
            <a:off x="9875838" y="6565900"/>
            <a:ext cx="1768475" cy="29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 sz="1300" dirty="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EMSI 2023-2024</a:t>
            </a:r>
            <a:endParaRPr lang="fr-FR" altLang="fr-FR" sz="1200" dirty="0"/>
          </a:p>
        </p:txBody>
      </p:sp>
      <p:grpSp>
        <p:nvGrpSpPr>
          <p:cNvPr id="27" name="Google Shape;985;p8"/>
          <p:cNvGrpSpPr/>
          <p:nvPr/>
        </p:nvGrpSpPr>
        <p:grpSpPr bwMode="auto">
          <a:xfrm>
            <a:off x="2397125" y="207963"/>
            <a:ext cx="7024688" cy="504825"/>
            <a:chOff x="841108" y="1294357"/>
            <a:chExt cx="7475308" cy="508077"/>
          </a:xfrm>
        </p:grpSpPr>
        <p:sp>
          <p:nvSpPr>
            <p:cNvPr id="28" name="Google Shape;986;p8"/>
            <p:cNvSpPr>
              <a:spLocks noChangeArrowheads="1"/>
            </p:cNvSpPr>
            <p:nvPr/>
          </p:nvSpPr>
          <p:spPr bwMode="auto">
            <a:xfrm rot="10800000" flipH="1">
              <a:off x="1579238" y="1294357"/>
              <a:ext cx="6693948" cy="50807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>
              <a:lvl1pPr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 sz="2000">
                <a:solidFill>
                  <a:srgbClr val="FFFFFF"/>
                </a:solidFill>
                <a:latin typeface="Georgia" panose="02040502050405020303" pitchFamily="18" charset="0"/>
                <a:sym typeface="Georgia" panose="02040502050405020303" pitchFamily="18" charset="0"/>
              </a:endParaRPr>
            </a:p>
          </p:txBody>
        </p:sp>
        <p:sp>
          <p:nvSpPr>
            <p:cNvPr id="29" name="Google Shape;987;p8"/>
            <p:cNvSpPr txBox="1">
              <a:spLocks noChangeArrowheads="1"/>
            </p:cNvSpPr>
            <p:nvPr/>
          </p:nvSpPr>
          <p:spPr bwMode="auto">
            <a:xfrm>
              <a:off x="841108" y="1340769"/>
              <a:ext cx="133164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25" tIns="45700" rIns="91425" bIns="45700">
              <a:spAutoFit/>
            </a:bodyPr>
            <a:lstStyle>
              <a:lvl1pPr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 sz="2400">
                <a:latin typeface="Century Gothic" panose="020B0502020202020204" pitchFamily="34" charset="0"/>
                <a:sym typeface="Century Gothic" panose="020B0502020202020204" pitchFamily="34" charset="0"/>
              </a:endParaRPr>
            </a:p>
          </p:txBody>
        </p:sp>
        <p:sp>
          <p:nvSpPr>
            <p:cNvPr id="30" name="Google Shape;988;p8"/>
            <p:cNvSpPr txBox="1">
              <a:spLocks noChangeArrowheads="1"/>
            </p:cNvSpPr>
            <p:nvPr/>
          </p:nvSpPr>
          <p:spPr bwMode="auto">
            <a:xfrm>
              <a:off x="6984776" y="1340769"/>
              <a:ext cx="133164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25" tIns="45700" rIns="91425" bIns="45700">
              <a:spAutoFit/>
            </a:bodyPr>
            <a:lstStyle>
              <a:lvl1pPr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 sz="2400">
                <a:solidFill>
                  <a:srgbClr val="FFFFFF"/>
                </a:solidFill>
                <a:latin typeface="Century Gothic" panose="020B0502020202020204" pitchFamily="34" charset="0"/>
                <a:sym typeface="Century Gothic" panose="020B0502020202020204" pitchFamily="34" charset="0"/>
              </a:endParaRPr>
            </a:p>
          </p:txBody>
        </p:sp>
      </p:grpSp>
      <p:sp>
        <p:nvSpPr>
          <p:cNvPr id="31" name="Google Shape;989;p8"/>
          <p:cNvSpPr>
            <a:spLocks noChangeArrowheads="1"/>
          </p:cNvSpPr>
          <p:nvPr/>
        </p:nvSpPr>
        <p:spPr bwMode="auto">
          <a:xfrm>
            <a:off x="3132137" y="254000"/>
            <a:ext cx="5894631" cy="3539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5" tIns="45700" rIns="91425" bIns="45700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fr-FR" altLang="fr-FR" sz="1700" b="1" dirty="0">
                <a:solidFill>
                  <a:srgbClr val="007E39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Gestion du projet avec le Framework SCRUM</a:t>
            </a:r>
            <a:endParaRPr lang="fr-FR" altLang="fr-FR" sz="1700" b="1" dirty="0">
              <a:solidFill>
                <a:srgbClr val="007E39"/>
              </a:solidFill>
              <a:latin typeface="Cambria" panose="02040503050406030204" pitchFamily="18" charset="0"/>
              <a:sym typeface="Cambria" panose="02040503050406030204" pitchFamily="18" charset="0"/>
            </a:endParaRPr>
          </a:p>
        </p:txBody>
      </p:sp>
      <p:sp>
        <p:nvSpPr>
          <p:cNvPr id="32" name="Google Shape;990;p8"/>
          <p:cNvSpPr>
            <a:spLocks noChangeArrowheads="1"/>
          </p:cNvSpPr>
          <p:nvPr/>
        </p:nvSpPr>
        <p:spPr bwMode="auto">
          <a:xfrm>
            <a:off x="9339263" y="201613"/>
            <a:ext cx="504825" cy="504825"/>
          </a:xfrm>
          <a:prstGeom prst="rect">
            <a:avLst/>
          </a:prstGeom>
          <a:solidFill>
            <a:srgbClr val="007E3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fr-FR" altLang="fr-FR" sz="200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III</a:t>
            </a:r>
            <a:endParaRPr lang="fr-FR" altLang="fr-FR"/>
          </a:p>
        </p:txBody>
      </p:sp>
      <p:sp>
        <p:nvSpPr>
          <p:cNvPr id="33" name="Google Shape;991;p8"/>
          <p:cNvSpPr>
            <a:spLocks noChangeArrowheads="1"/>
          </p:cNvSpPr>
          <p:nvPr/>
        </p:nvSpPr>
        <p:spPr bwMode="auto">
          <a:xfrm>
            <a:off x="9926638" y="198438"/>
            <a:ext cx="504825" cy="503237"/>
          </a:xfrm>
          <a:prstGeom prst="rect">
            <a:avLst/>
          </a:prstGeom>
          <a:solidFill>
            <a:srgbClr val="007E3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fr-FR" altLang="fr-FR" sz="200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IV</a:t>
            </a:r>
            <a:endParaRPr lang="fr-FR" altLang="fr-FR"/>
          </a:p>
        </p:txBody>
      </p:sp>
      <p:sp>
        <p:nvSpPr>
          <p:cNvPr id="34" name="Google Shape;992;p8"/>
          <p:cNvSpPr>
            <a:spLocks noChangeArrowheads="1"/>
          </p:cNvSpPr>
          <p:nvPr/>
        </p:nvSpPr>
        <p:spPr bwMode="auto">
          <a:xfrm>
            <a:off x="10502900" y="192088"/>
            <a:ext cx="504825" cy="504825"/>
          </a:xfrm>
          <a:prstGeom prst="rect">
            <a:avLst/>
          </a:prstGeom>
          <a:solidFill>
            <a:srgbClr val="007E3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fr-FR" altLang="fr-FR" sz="200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V</a:t>
            </a:r>
            <a:endParaRPr lang="fr-FR" altLang="fr-FR"/>
          </a:p>
        </p:txBody>
      </p:sp>
      <p:sp>
        <p:nvSpPr>
          <p:cNvPr id="35" name="Google Shape;993;p8"/>
          <p:cNvSpPr>
            <a:spLocks noChangeArrowheads="1"/>
          </p:cNvSpPr>
          <p:nvPr/>
        </p:nvSpPr>
        <p:spPr bwMode="auto">
          <a:xfrm>
            <a:off x="2081213" y="204788"/>
            <a:ext cx="458787" cy="503237"/>
          </a:xfrm>
          <a:prstGeom prst="rect">
            <a:avLst/>
          </a:prstGeom>
          <a:solidFill>
            <a:srgbClr val="007E3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fr-FR" altLang="fr-FR" sz="200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I</a:t>
            </a:r>
            <a:endParaRPr lang="fr-FR" altLang="fr-FR"/>
          </a:p>
        </p:txBody>
      </p:sp>
      <p:sp>
        <p:nvSpPr>
          <p:cNvPr id="36" name="Google Shape;994;p8"/>
          <p:cNvSpPr>
            <a:spLocks noChangeArrowheads="1"/>
          </p:cNvSpPr>
          <p:nvPr/>
        </p:nvSpPr>
        <p:spPr bwMode="auto">
          <a:xfrm>
            <a:off x="2624138" y="201613"/>
            <a:ext cx="503237" cy="504825"/>
          </a:xfrm>
          <a:prstGeom prst="rect">
            <a:avLst/>
          </a:prstGeom>
          <a:solidFill>
            <a:srgbClr val="007E3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fr-FR" altLang="fr-FR" sz="200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II</a:t>
            </a:r>
            <a:endParaRPr lang="fr-FR" altLang="fr-FR"/>
          </a:p>
        </p:txBody>
      </p:sp>
      <p:sp>
        <p:nvSpPr>
          <p:cNvPr id="37" name="Google Shape;995;p8"/>
          <p:cNvSpPr>
            <a:spLocks noChangeArrowheads="1"/>
          </p:cNvSpPr>
          <p:nvPr/>
        </p:nvSpPr>
        <p:spPr bwMode="auto">
          <a:xfrm>
            <a:off x="11098213" y="192088"/>
            <a:ext cx="504825" cy="504825"/>
          </a:xfrm>
          <a:prstGeom prst="rect">
            <a:avLst/>
          </a:prstGeom>
          <a:solidFill>
            <a:srgbClr val="007E3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fr-FR" altLang="fr-FR" sz="200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VI</a:t>
            </a:r>
            <a:endParaRPr lang="fr-FR" altLang="fr-FR"/>
          </a:p>
        </p:txBody>
      </p:sp>
      <p:sp>
        <p:nvSpPr>
          <p:cNvPr id="2" name="Espace réservé du contenu 2"/>
          <p:cNvSpPr txBox="1"/>
          <p:nvPr/>
        </p:nvSpPr>
        <p:spPr bwMode="auto">
          <a:xfrm>
            <a:off x="424046" y="1394881"/>
            <a:ext cx="11453445" cy="4337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spcFirstLastPara="1" vert="horz" wrap="square" lIns="91425" tIns="45700" rIns="91425" bIns="45700" numCol="1" anchor="t" anchorCtr="0" compatLnSpc="1">
            <a:noAutofit/>
          </a:bodyPr>
          <a:lstStyle>
            <a:defPPr>
              <a:defRPr lang="fr-F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286000" algn="l" defTabSz="914400" rtl="0" eaLnBrk="1" latinLnBrk="0" hangingPunct="1"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743200" algn="l" defTabSz="914400" rtl="0" eaLnBrk="1" latinLnBrk="0" hangingPunct="1"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200400" algn="l" defTabSz="914400" rtl="0" eaLnBrk="1" latinLnBrk="0" hangingPunct="1"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657600" algn="l" defTabSz="914400" rtl="0" eaLnBrk="1" latinLnBrk="0" hangingPunct="1"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lvl="0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Clr>
                <a:srgbClr val="00B050"/>
              </a:buClr>
              <a:buSzPts val="1800"/>
            </a:pPr>
            <a:r>
              <a:rPr lang="fr-FR" sz="2000" b="1" dirty="0" err="1">
                <a:solidFill>
                  <a:srgbClr val="FF0000"/>
                </a:solidFill>
              </a:rPr>
              <a:t>Backlog</a:t>
            </a:r>
            <a:r>
              <a:rPr lang="fr-FR" sz="2000" b="1" dirty="0">
                <a:solidFill>
                  <a:srgbClr val="FF0000"/>
                </a:solidFill>
              </a:rPr>
              <a:t> du produit: </a:t>
            </a:r>
            <a:r>
              <a:rPr lang="fr-FR" sz="2000" b="1" kern="0" dirty="0">
                <a:solidFill>
                  <a:srgbClr val="006600"/>
                </a:solidFill>
                <a:latin typeface="Candara" panose="020E0502030303020204" pitchFamily="34" charset="0"/>
                <a:ea typeface="Arial" panose="020B0604020202020204"/>
                <a:cs typeface="Arial" panose="020B0604020202020204"/>
              </a:rPr>
              <a:t>Identification des user stories de notre application : </a:t>
            </a:r>
            <a:endParaRPr lang="fr-FR" sz="2000" b="1" kern="0" dirty="0">
              <a:solidFill>
                <a:srgbClr val="006600"/>
              </a:solidFill>
              <a:latin typeface="Candara" panose="020E0502030303020204" pitchFamily="34" charset="0"/>
              <a:ea typeface="Arial" panose="020B0604020202020204"/>
              <a:cs typeface="Arial" panose="020B0604020202020204"/>
            </a:endParaRPr>
          </a:p>
          <a:p>
            <a:pPr marL="342900" lvl="0" indent="-342900" rtl="0">
              <a:lnSpc>
                <a:spcPct val="115000"/>
              </a:lnSpc>
              <a:spcBef>
                <a:spcPts val="1200"/>
              </a:spcBef>
              <a:buFont typeface="Symbol" panose="05050102010706020507" pitchFamily="2" charset="2"/>
              <a:buChar char=""/>
            </a:pPr>
            <a:r>
              <a:rPr lang="fr-FR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En tant qu'admin, je veux m'authentifier afin d'accéder aux fonctionnalités et aux données administratives de l'application en toute sécurité.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15000"/>
              </a:lnSpc>
              <a:spcBef>
                <a:spcPts val="1200"/>
              </a:spcBef>
              <a:buFont typeface="Symbol" panose="05050102010706020507" pitchFamily="2" charset="2"/>
              <a:buChar char=""/>
            </a:pPr>
            <a:r>
              <a:rPr lang="fr-FR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En tant qu'admin, je veux consulter les nouvelles notifications concernant les rendez-vous afin de rester informé des mises à jour et des changements dans le planning médical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15000"/>
              </a:lnSpc>
              <a:spcBef>
                <a:spcPts val="1200"/>
              </a:spcBef>
              <a:buFont typeface="Symbol" panose="05050102010706020507" pitchFamily="2" charset="2"/>
              <a:buChar char=""/>
            </a:pPr>
            <a:r>
              <a:rPr lang="fr-FR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En tant qu'admin, je veux visualiser les statistiques concernant mon cabinet afin d'avoir une vue d'ensemble de l'activité médicale, notamment le nombre de patients, le nombre de rendez-vous pris, etc., pour une gestion efficace et une meilleure prise de décision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15000"/>
              </a:lnSpc>
              <a:spcBef>
                <a:spcPts val="1200"/>
              </a:spcBef>
              <a:buFont typeface="Symbol" panose="05050102010706020507" pitchFamily="2" charset="2"/>
              <a:buChar char=""/>
            </a:pPr>
            <a:r>
              <a:rPr lang="fr-FR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En tant qu'admin, je veux modifier les informations du patient afin de maintenir des dossiers précis et à jour, garantissant ainsi une gestion efficace des données médicales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15000"/>
              </a:lnSpc>
              <a:spcBef>
                <a:spcPts val="1200"/>
              </a:spcBef>
              <a:buFont typeface="Symbol" panose="05050102010706020507" pitchFamily="2" charset="2"/>
              <a:buChar char=""/>
            </a:pPr>
            <a:r>
              <a:rPr lang="fr-FR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En tant qu'admin, je veux supprimer un patient afin de maintenir la base de données du cabinet médical à jour et de garantir une gestion efficace des dossiers.</a:t>
            </a:r>
            <a:endParaRPr lang="fr-FR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ct val="115000"/>
              </a:lnSpc>
              <a:spcBef>
                <a:spcPts val="1200"/>
              </a:spcBef>
              <a:buFont typeface="Symbol" panose="05050102010706020507" pitchFamily="2" charset="2"/>
              <a:buChar char=""/>
            </a:pPr>
            <a:r>
              <a:rPr lang="fr-FR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En tant qu'admin, je veux consulter le dossier médical du patient (informations personnelles, consultations, ordonnances) afin de fournir des soins de santé appropriés et personnalisés, en ayant accès à toutes les informations pertinentes sur son historique médical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15000"/>
              </a:lnSpc>
              <a:spcBef>
                <a:spcPts val="1200"/>
              </a:spcBef>
              <a:buFont typeface="Symbol" panose="05050102010706020507" pitchFamily="2" charset="2"/>
              <a:buChar char=""/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lvl="0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Clr>
                <a:srgbClr val="00B050"/>
              </a:buClr>
              <a:buSzPts val="1800"/>
            </a:pPr>
            <a:endParaRPr lang="fr-FR" sz="1800" kern="0" dirty="0">
              <a:latin typeface="Candara" panose="020E0502030303020204" pitchFamily="34" charset="0"/>
              <a:ea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Google Shape;983;p8"/>
          <p:cNvSpPr>
            <a:spLocks noChangeArrowheads="1"/>
          </p:cNvSpPr>
          <p:nvPr/>
        </p:nvSpPr>
        <p:spPr bwMode="auto">
          <a:xfrm rot="10800000" flipH="1">
            <a:off x="0" y="6592888"/>
            <a:ext cx="12192000" cy="261937"/>
          </a:xfrm>
          <a:prstGeom prst="rect">
            <a:avLst/>
          </a:prstGeom>
          <a:solidFill>
            <a:srgbClr val="00206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endParaRPr lang="fr-FR" altLang="fr-FR" sz="1800" dirty="0">
              <a:latin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1507" name="Google Shape;984;p8"/>
          <p:cNvSpPr txBox="1">
            <a:spLocks noChangeArrowheads="1"/>
          </p:cNvSpPr>
          <p:nvPr/>
        </p:nvSpPr>
        <p:spPr bwMode="auto">
          <a:xfrm>
            <a:off x="1524000" y="6550025"/>
            <a:ext cx="2014538" cy="2923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 sz="1300" dirty="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Projet de Génie Logiciel</a:t>
            </a:r>
            <a:endParaRPr lang="fr-FR" altLang="fr-FR" dirty="0"/>
          </a:p>
        </p:txBody>
      </p:sp>
      <p:sp>
        <p:nvSpPr>
          <p:cNvPr id="21516" name="Google Shape;996;p8"/>
          <p:cNvSpPr txBox="1">
            <a:spLocks noChangeArrowheads="1"/>
          </p:cNvSpPr>
          <p:nvPr/>
        </p:nvSpPr>
        <p:spPr bwMode="auto">
          <a:xfrm>
            <a:off x="5075237" y="1012903"/>
            <a:ext cx="1741488" cy="492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fr-FR" altLang="fr-FR" sz="1300" b="1" dirty="0">
                <a:solidFill>
                  <a:srgbClr val="BFBFB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Environnement de travail</a:t>
            </a:r>
            <a:endParaRPr lang="fr-FR" altLang="fr-FR" dirty="0"/>
          </a:p>
        </p:txBody>
      </p:sp>
      <p:sp>
        <p:nvSpPr>
          <p:cNvPr id="21517" name="Google Shape;997;p8"/>
          <p:cNvSpPr txBox="1">
            <a:spLocks noChangeArrowheads="1"/>
          </p:cNvSpPr>
          <p:nvPr/>
        </p:nvSpPr>
        <p:spPr bwMode="auto">
          <a:xfrm>
            <a:off x="3754438" y="1016078"/>
            <a:ext cx="1536700" cy="2923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fr-FR" altLang="fr-FR" sz="1300" b="1" dirty="0">
                <a:solidFill>
                  <a:srgbClr val="BFBFB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Scrum</a:t>
            </a:r>
            <a:endParaRPr lang="fr-FR" altLang="fr-FR" sz="1300" b="1" dirty="0">
              <a:solidFill>
                <a:srgbClr val="BFBFBF"/>
              </a:solidFill>
              <a:latin typeface="Cambria" panose="02040503050406030204" pitchFamily="18" charset="0"/>
            </a:endParaRPr>
          </a:p>
        </p:txBody>
      </p:sp>
      <p:sp>
        <p:nvSpPr>
          <p:cNvPr id="21518" name="Google Shape;998;p8"/>
          <p:cNvSpPr txBox="1">
            <a:spLocks noChangeArrowheads="1"/>
          </p:cNvSpPr>
          <p:nvPr/>
        </p:nvSpPr>
        <p:spPr bwMode="auto">
          <a:xfrm>
            <a:off x="6845300" y="1008141"/>
            <a:ext cx="1701800" cy="2923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fr-FR" altLang="fr-FR" sz="1300" b="1" dirty="0">
                <a:solidFill>
                  <a:srgbClr val="EC3A3B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Gestion de projet</a:t>
            </a:r>
            <a:endParaRPr lang="fr-FR" altLang="fr-FR" sz="1300" b="1" dirty="0">
              <a:solidFill>
                <a:srgbClr val="EC3A3B"/>
              </a:solidFill>
              <a:latin typeface="Cambria" panose="02040503050406030204" pitchFamily="18" charset="0"/>
            </a:endParaRPr>
          </a:p>
        </p:txBody>
      </p:sp>
      <p:sp>
        <p:nvSpPr>
          <p:cNvPr id="1000" name="Google Shape;1000;p8"/>
          <p:cNvSpPr/>
          <p:nvPr/>
        </p:nvSpPr>
        <p:spPr>
          <a:xfrm>
            <a:off x="7021513" y="965278"/>
            <a:ext cx="1331912" cy="50800"/>
          </a:xfrm>
          <a:prstGeom prst="rect">
            <a:avLst/>
          </a:prstGeom>
          <a:solidFill>
            <a:srgbClr val="EC3A3B"/>
          </a:solidFill>
          <a:ln>
            <a:noFill/>
          </a:ln>
        </p:spPr>
        <p:txBody>
          <a:bodyPr spcFirstLastPara="1" lIns="91425" tIns="45700" rIns="91425" bIns="4570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/>
            </a:pPr>
            <a:endParaRPr sz="1800" kern="0">
              <a:solidFill>
                <a:schemeClr val="accent3"/>
              </a:solidFill>
              <a:latin typeface="Century Gothic" panose="020B0502020202020204"/>
              <a:ea typeface="Century Gothic" panose="020B0502020202020204"/>
              <a:cs typeface="Century Gothic" panose="020B0502020202020204"/>
              <a:sym typeface="Century Gothic" panose="020B0502020202020204"/>
            </a:endParaRPr>
          </a:p>
        </p:txBody>
      </p:sp>
      <p:sp>
        <p:nvSpPr>
          <p:cNvPr id="21520" name="Google Shape;1001;p8"/>
          <p:cNvSpPr>
            <a:spLocks noChangeArrowheads="1"/>
          </p:cNvSpPr>
          <p:nvPr/>
        </p:nvSpPr>
        <p:spPr bwMode="auto">
          <a:xfrm rot="10800000" flipH="1">
            <a:off x="7589838" y="762078"/>
            <a:ext cx="195262" cy="117475"/>
          </a:xfrm>
          <a:prstGeom prst="triangle">
            <a:avLst>
              <a:gd name="adj" fmla="val 50000"/>
            </a:avLst>
          </a:prstGeom>
          <a:solidFill>
            <a:srgbClr val="EC3A3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fr-FR" altLang="fr-FR" sz="1800">
              <a:solidFill>
                <a:srgbClr val="C00000"/>
              </a:solidFill>
              <a:latin typeface="Century Gothic" panose="020B0502020202020204" pitchFamily="34" charset="0"/>
              <a:sym typeface="Century Gothic" panose="020B0502020202020204" pitchFamily="34" charset="0"/>
            </a:endParaRPr>
          </a:p>
        </p:txBody>
      </p:sp>
      <p:sp>
        <p:nvSpPr>
          <p:cNvPr id="21521" name="Google Shape;1002;p8"/>
          <p:cNvSpPr>
            <a:spLocks noChangeArrowheads="1"/>
          </p:cNvSpPr>
          <p:nvPr/>
        </p:nvSpPr>
        <p:spPr bwMode="auto">
          <a:xfrm>
            <a:off x="3743325" y="963691"/>
            <a:ext cx="1536700" cy="52387"/>
          </a:xfrm>
          <a:prstGeom prst="rect">
            <a:avLst/>
          </a:prstGeom>
          <a:solidFill>
            <a:srgbClr val="D8D8D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fr-FR" altLang="fr-FR" sz="1800">
              <a:solidFill>
                <a:srgbClr val="FFFFFF"/>
              </a:solidFill>
              <a:latin typeface="Century Gothic" panose="020B0502020202020204" pitchFamily="34" charset="0"/>
              <a:sym typeface="Century Gothic" panose="020B0502020202020204" pitchFamily="34" charset="0"/>
            </a:endParaRPr>
          </a:p>
        </p:txBody>
      </p:sp>
      <p:sp>
        <p:nvSpPr>
          <p:cNvPr id="21522" name="Google Shape;1004;p8"/>
          <p:cNvSpPr>
            <a:spLocks noChangeArrowheads="1"/>
          </p:cNvSpPr>
          <p:nvPr/>
        </p:nvSpPr>
        <p:spPr bwMode="auto">
          <a:xfrm>
            <a:off x="5280025" y="960516"/>
            <a:ext cx="1741488" cy="52387"/>
          </a:xfrm>
          <a:prstGeom prst="rect">
            <a:avLst/>
          </a:prstGeom>
          <a:solidFill>
            <a:srgbClr val="D8D8D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fr-FR" altLang="fr-FR" sz="1800">
              <a:solidFill>
                <a:srgbClr val="FFFFFF"/>
              </a:solidFill>
              <a:latin typeface="Century Gothic" panose="020B0502020202020204" pitchFamily="34" charset="0"/>
              <a:sym typeface="Century Gothic" panose="020B0502020202020204" pitchFamily="34" charset="0"/>
            </a:endParaRPr>
          </a:p>
        </p:txBody>
      </p:sp>
      <p:sp>
        <p:nvSpPr>
          <p:cNvPr id="21523" name="Google Shape;1005;p8"/>
          <p:cNvSpPr>
            <a:spLocks noGrp="1"/>
          </p:cNvSpPr>
          <p:nvPr>
            <p:ph type="sldNum" sz="quarter" idx="13"/>
          </p:nvPr>
        </p:nvSpPr>
        <p:spPr>
          <a:xfrm>
            <a:off x="4554538" y="6565900"/>
            <a:ext cx="3079750" cy="263525"/>
          </a:xfrm>
          <a:noFill/>
        </p:spPr>
        <p:txBody>
          <a:bodyPr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/>
            <a:r>
              <a:rPr lang="fr-FR" altLang="fr-FR" sz="1300" dirty="0">
                <a:solidFill>
                  <a:srgbClr val="FFFFFF"/>
                </a:solidFill>
                <a:latin typeface="Cambria" panose="02040503050406030204" pitchFamily="18" charset="0"/>
                <a:cs typeface="Calibri" panose="020F0502020204030204" pitchFamily="34" charset="0"/>
                <a:sym typeface="Cambria" panose="02040503050406030204" pitchFamily="18" charset="0"/>
              </a:rPr>
              <a:t>16</a:t>
            </a:r>
            <a:endParaRPr lang="fr-FR" altLang="fr-FR" sz="1200" dirty="0">
              <a:solidFill>
                <a:srgbClr val="888888"/>
              </a:solidFill>
              <a:latin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1524" name="Google Shape;1006;p8"/>
          <p:cNvSpPr txBox="1">
            <a:spLocks noChangeArrowheads="1"/>
          </p:cNvSpPr>
          <p:nvPr/>
        </p:nvSpPr>
        <p:spPr bwMode="auto">
          <a:xfrm>
            <a:off x="9875838" y="6565900"/>
            <a:ext cx="1768475" cy="29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 sz="1300" dirty="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EMSI 2023-2024</a:t>
            </a:r>
            <a:endParaRPr lang="fr-FR" altLang="fr-FR" sz="1200" dirty="0"/>
          </a:p>
        </p:txBody>
      </p:sp>
      <p:grpSp>
        <p:nvGrpSpPr>
          <p:cNvPr id="27" name="Google Shape;985;p8"/>
          <p:cNvGrpSpPr/>
          <p:nvPr/>
        </p:nvGrpSpPr>
        <p:grpSpPr bwMode="auto">
          <a:xfrm>
            <a:off x="2397125" y="207963"/>
            <a:ext cx="7024688" cy="504825"/>
            <a:chOff x="841108" y="1294357"/>
            <a:chExt cx="7475308" cy="508077"/>
          </a:xfrm>
        </p:grpSpPr>
        <p:sp>
          <p:nvSpPr>
            <p:cNvPr id="28" name="Google Shape;986;p8"/>
            <p:cNvSpPr>
              <a:spLocks noChangeArrowheads="1"/>
            </p:cNvSpPr>
            <p:nvPr/>
          </p:nvSpPr>
          <p:spPr bwMode="auto">
            <a:xfrm rot="10800000" flipH="1">
              <a:off x="1579238" y="1294357"/>
              <a:ext cx="6693948" cy="50807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>
              <a:lvl1pPr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 sz="2000">
                <a:solidFill>
                  <a:srgbClr val="FFFFFF"/>
                </a:solidFill>
                <a:latin typeface="Georgia" panose="02040502050405020303" pitchFamily="18" charset="0"/>
                <a:sym typeface="Georgia" panose="02040502050405020303" pitchFamily="18" charset="0"/>
              </a:endParaRPr>
            </a:p>
          </p:txBody>
        </p:sp>
        <p:sp>
          <p:nvSpPr>
            <p:cNvPr id="29" name="Google Shape;987;p8"/>
            <p:cNvSpPr txBox="1">
              <a:spLocks noChangeArrowheads="1"/>
            </p:cNvSpPr>
            <p:nvPr/>
          </p:nvSpPr>
          <p:spPr bwMode="auto">
            <a:xfrm>
              <a:off x="841108" y="1340769"/>
              <a:ext cx="133164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25" tIns="45700" rIns="91425" bIns="45700">
              <a:spAutoFit/>
            </a:bodyPr>
            <a:lstStyle>
              <a:lvl1pPr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 sz="2400">
                <a:latin typeface="Century Gothic" panose="020B0502020202020204" pitchFamily="34" charset="0"/>
                <a:sym typeface="Century Gothic" panose="020B0502020202020204" pitchFamily="34" charset="0"/>
              </a:endParaRPr>
            </a:p>
          </p:txBody>
        </p:sp>
        <p:sp>
          <p:nvSpPr>
            <p:cNvPr id="30" name="Google Shape;988;p8"/>
            <p:cNvSpPr txBox="1">
              <a:spLocks noChangeArrowheads="1"/>
            </p:cNvSpPr>
            <p:nvPr/>
          </p:nvSpPr>
          <p:spPr bwMode="auto">
            <a:xfrm>
              <a:off x="6984776" y="1340769"/>
              <a:ext cx="133164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25" tIns="45700" rIns="91425" bIns="45700">
              <a:spAutoFit/>
            </a:bodyPr>
            <a:lstStyle>
              <a:lvl1pPr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 sz="2400">
                <a:solidFill>
                  <a:srgbClr val="FFFFFF"/>
                </a:solidFill>
                <a:latin typeface="Century Gothic" panose="020B0502020202020204" pitchFamily="34" charset="0"/>
                <a:sym typeface="Century Gothic" panose="020B0502020202020204" pitchFamily="34" charset="0"/>
              </a:endParaRPr>
            </a:p>
          </p:txBody>
        </p:sp>
      </p:grpSp>
      <p:sp>
        <p:nvSpPr>
          <p:cNvPr id="31" name="Google Shape;989;p8"/>
          <p:cNvSpPr>
            <a:spLocks noChangeArrowheads="1"/>
          </p:cNvSpPr>
          <p:nvPr/>
        </p:nvSpPr>
        <p:spPr bwMode="auto">
          <a:xfrm>
            <a:off x="3132137" y="254000"/>
            <a:ext cx="5894631" cy="3539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5" tIns="45700" rIns="91425" bIns="45700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fr-FR" altLang="fr-FR" sz="1700" b="1" dirty="0">
                <a:solidFill>
                  <a:srgbClr val="007E39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Gestion du projet avec le Framework SCRUM</a:t>
            </a:r>
            <a:endParaRPr lang="fr-FR" altLang="fr-FR" sz="1700" b="1" dirty="0">
              <a:solidFill>
                <a:srgbClr val="007E39"/>
              </a:solidFill>
              <a:latin typeface="Cambria" panose="02040503050406030204" pitchFamily="18" charset="0"/>
              <a:sym typeface="Cambria" panose="02040503050406030204" pitchFamily="18" charset="0"/>
            </a:endParaRPr>
          </a:p>
        </p:txBody>
      </p:sp>
      <p:sp>
        <p:nvSpPr>
          <p:cNvPr id="32" name="Google Shape;990;p8"/>
          <p:cNvSpPr>
            <a:spLocks noChangeArrowheads="1"/>
          </p:cNvSpPr>
          <p:nvPr/>
        </p:nvSpPr>
        <p:spPr bwMode="auto">
          <a:xfrm>
            <a:off x="9339263" y="201613"/>
            <a:ext cx="504825" cy="504825"/>
          </a:xfrm>
          <a:prstGeom prst="rect">
            <a:avLst/>
          </a:prstGeom>
          <a:solidFill>
            <a:srgbClr val="007E3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fr-FR" altLang="fr-FR" sz="200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III</a:t>
            </a:r>
            <a:endParaRPr lang="fr-FR" altLang="fr-FR"/>
          </a:p>
        </p:txBody>
      </p:sp>
      <p:sp>
        <p:nvSpPr>
          <p:cNvPr id="33" name="Google Shape;991;p8"/>
          <p:cNvSpPr>
            <a:spLocks noChangeArrowheads="1"/>
          </p:cNvSpPr>
          <p:nvPr/>
        </p:nvSpPr>
        <p:spPr bwMode="auto">
          <a:xfrm>
            <a:off x="9926638" y="198438"/>
            <a:ext cx="504825" cy="503237"/>
          </a:xfrm>
          <a:prstGeom prst="rect">
            <a:avLst/>
          </a:prstGeom>
          <a:solidFill>
            <a:srgbClr val="007E3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fr-FR" altLang="fr-FR" sz="200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IV</a:t>
            </a:r>
            <a:endParaRPr lang="fr-FR" altLang="fr-FR"/>
          </a:p>
        </p:txBody>
      </p:sp>
      <p:sp>
        <p:nvSpPr>
          <p:cNvPr id="34" name="Google Shape;992;p8"/>
          <p:cNvSpPr>
            <a:spLocks noChangeArrowheads="1"/>
          </p:cNvSpPr>
          <p:nvPr/>
        </p:nvSpPr>
        <p:spPr bwMode="auto">
          <a:xfrm>
            <a:off x="10502900" y="192088"/>
            <a:ext cx="504825" cy="504825"/>
          </a:xfrm>
          <a:prstGeom prst="rect">
            <a:avLst/>
          </a:prstGeom>
          <a:solidFill>
            <a:srgbClr val="007E3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fr-FR" altLang="fr-FR" sz="200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V</a:t>
            </a:r>
            <a:endParaRPr lang="fr-FR" altLang="fr-FR"/>
          </a:p>
        </p:txBody>
      </p:sp>
      <p:sp>
        <p:nvSpPr>
          <p:cNvPr id="35" name="Google Shape;993;p8"/>
          <p:cNvSpPr>
            <a:spLocks noChangeArrowheads="1"/>
          </p:cNvSpPr>
          <p:nvPr/>
        </p:nvSpPr>
        <p:spPr bwMode="auto">
          <a:xfrm>
            <a:off x="2081213" y="204788"/>
            <a:ext cx="458787" cy="503237"/>
          </a:xfrm>
          <a:prstGeom prst="rect">
            <a:avLst/>
          </a:prstGeom>
          <a:solidFill>
            <a:srgbClr val="007E3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fr-FR" altLang="fr-FR" sz="200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I</a:t>
            </a:r>
            <a:endParaRPr lang="fr-FR" altLang="fr-FR"/>
          </a:p>
        </p:txBody>
      </p:sp>
      <p:sp>
        <p:nvSpPr>
          <p:cNvPr id="36" name="Google Shape;994;p8"/>
          <p:cNvSpPr>
            <a:spLocks noChangeArrowheads="1"/>
          </p:cNvSpPr>
          <p:nvPr/>
        </p:nvSpPr>
        <p:spPr bwMode="auto">
          <a:xfrm>
            <a:off x="2624138" y="201613"/>
            <a:ext cx="503237" cy="504825"/>
          </a:xfrm>
          <a:prstGeom prst="rect">
            <a:avLst/>
          </a:prstGeom>
          <a:solidFill>
            <a:srgbClr val="007E3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fr-FR" altLang="fr-FR" sz="200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II</a:t>
            </a:r>
            <a:endParaRPr lang="fr-FR" altLang="fr-FR"/>
          </a:p>
        </p:txBody>
      </p:sp>
      <p:sp>
        <p:nvSpPr>
          <p:cNvPr id="37" name="Google Shape;995;p8"/>
          <p:cNvSpPr>
            <a:spLocks noChangeArrowheads="1"/>
          </p:cNvSpPr>
          <p:nvPr/>
        </p:nvSpPr>
        <p:spPr bwMode="auto">
          <a:xfrm>
            <a:off x="11098213" y="192088"/>
            <a:ext cx="504825" cy="504825"/>
          </a:xfrm>
          <a:prstGeom prst="rect">
            <a:avLst/>
          </a:prstGeom>
          <a:solidFill>
            <a:srgbClr val="007E3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fr-FR" altLang="fr-FR" sz="200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VI</a:t>
            </a:r>
            <a:endParaRPr lang="fr-FR" altLang="fr-FR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89682" y="1235042"/>
            <a:ext cx="10212636" cy="4387917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Google Shape;983;p8"/>
          <p:cNvSpPr>
            <a:spLocks noChangeArrowheads="1"/>
          </p:cNvSpPr>
          <p:nvPr/>
        </p:nvSpPr>
        <p:spPr bwMode="auto">
          <a:xfrm rot="10800000" flipH="1">
            <a:off x="0" y="6592888"/>
            <a:ext cx="12192000" cy="261937"/>
          </a:xfrm>
          <a:prstGeom prst="rect">
            <a:avLst/>
          </a:prstGeom>
          <a:solidFill>
            <a:srgbClr val="00206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endParaRPr lang="fr-FR" altLang="fr-FR" sz="1800">
              <a:latin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1507" name="Google Shape;984;p8"/>
          <p:cNvSpPr txBox="1">
            <a:spLocks noChangeArrowheads="1"/>
          </p:cNvSpPr>
          <p:nvPr/>
        </p:nvSpPr>
        <p:spPr bwMode="auto">
          <a:xfrm>
            <a:off x="1524000" y="6550025"/>
            <a:ext cx="2014538" cy="2923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 sz="1300" dirty="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Projet de Génie Logiciel</a:t>
            </a:r>
            <a:endParaRPr lang="fr-FR" altLang="fr-FR" dirty="0"/>
          </a:p>
        </p:txBody>
      </p:sp>
      <p:sp>
        <p:nvSpPr>
          <p:cNvPr id="21516" name="Google Shape;996;p8"/>
          <p:cNvSpPr txBox="1">
            <a:spLocks noChangeArrowheads="1"/>
          </p:cNvSpPr>
          <p:nvPr/>
        </p:nvSpPr>
        <p:spPr bwMode="auto">
          <a:xfrm>
            <a:off x="5075237" y="1012903"/>
            <a:ext cx="1741488" cy="492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fr-FR" altLang="fr-FR" sz="1300" b="1" dirty="0">
                <a:solidFill>
                  <a:srgbClr val="BFBFB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Environnement de travail</a:t>
            </a:r>
            <a:endParaRPr lang="fr-FR" altLang="fr-FR" dirty="0"/>
          </a:p>
        </p:txBody>
      </p:sp>
      <p:sp>
        <p:nvSpPr>
          <p:cNvPr id="21517" name="Google Shape;997;p8"/>
          <p:cNvSpPr txBox="1">
            <a:spLocks noChangeArrowheads="1"/>
          </p:cNvSpPr>
          <p:nvPr/>
        </p:nvSpPr>
        <p:spPr bwMode="auto">
          <a:xfrm>
            <a:off x="3754438" y="1016078"/>
            <a:ext cx="1536700" cy="2923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fr-FR" altLang="fr-FR" sz="1300" b="1" dirty="0">
                <a:solidFill>
                  <a:srgbClr val="BFBFB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Scrum</a:t>
            </a:r>
            <a:endParaRPr lang="fr-FR" altLang="fr-FR" sz="1300" b="1" dirty="0">
              <a:solidFill>
                <a:srgbClr val="BFBFBF"/>
              </a:solidFill>
              <a:latin typeface="Cambria" panose="02040503050406030204" pitchFamily="18" charset="0"/>
            </a:endParaRPr>
          </a:p>
        </p:txBody>
      </p:sp>
      <p:sp>
        <p:nvSpPr>
          <p:cNvPr id="21518" name="Google Shape;998;p8"/>
          <p:cNvSpPr txBox="1">
            <a:spLocks noChangeArrowheads="1"/>
          </p:cNvSpPr>
          <p:nvPr/>
        </p:nvSpPr>
        <p:spPr bwMode="auto">
          <a:xfrm>
            <a:off x="6845300" y="1008141"/>
            <a:ext cx="1701800" cy="2923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fr-FR" altLang="fr-FR" sz="1300" b="1" dirty="0">
                <a:solidFill>
                  <a:srgbClr val="EC3A3B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Gestion de projet</a:t>
            </a:r>
            <a:endParaRPr lang="fr-FR" altLang="fr-FR" sz="1300" b="1" dirty="0">
              <a:solidFill>
                <a:srgbClr val="EC3A3B"/>
              </a:solidFill>
              <a:latin typeface="Cambria" panose="02040503050406030204" pitchFamily="18" charset="0"/>
            </a:endParaRPr>
          </a:p>
        </p:txBody>
      </p:sp>
      <p:sp>
        <p:nvSpPr>
          <p:cNvPr id="1000" name="Google Shape;1000;p8"/>
          <p:cNvSpPr/>
          <p:nvPr/>
        </p:nvSpPr>
        <p:spPr>
          <a:xfrm>
            <a:off x="7021513" y="965278"/>
            <a:ext cx="1331912" cy="50800"/>
          </a:xfrm>
          <a:prstGeom prst="rect">
            <a:avLst/>
          </a:prstGeom>
          <a:solidFill>
            <a:srgbClr val="EC3A3B"/>
          </a:solidFill>
          <a:ln>
            <a:noFill/>
          </a:ln>
        </p:spPr>
        <p:txBody>
          <a:bodyPr spcFirstLastPara="1" lIns="91425" tIns="45700" rIns="91425" bIns="4570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/>
            </a:pPr>
            <a:endParaRPr sz="1800" kern="0">
              <a:solidFill>
                <a:schemeClr val="accent3"/>
              </a:solidFill>
              <a:latin typeface="Century Gothic" panose="020B0502020202020204"/>
              <a:ea typeface="Century Gothic" panose="020B0502020202020204"/>
              <a:cs typeface="Century Gothic" panose="020B0502020202020204"/>
              <a:sym typeface="Century Gothic" panose="020B0502020202020204"/>
            </a:endParaRPr>
          </a:p>
        </p:txBody>
      </p:sp>
      <p:sp>
        <p:nvSpPr>
          <p:cNvPr id="21520" name="Google Shape;1001;p8"/>
          <p:cNvSpPr>
            <a:spLocks noChangeArrowheads="1"/>
          </p:cNvSpPr>
          <p:nvPr/>
        </p:nvSpPr>
        <p:spPr bwMode="auto">
          <a:xfrm rot="10800000" flipH="1">
            <a:off x="7589838" y="762078"/>
            <a:ext cx="195262" cy="117475"/>
          </a:xfrm>
          <a:prstGeom prst="triangle">
            <a:avLst>
              <a:gd name="adj" fmla="val 50000"/>
            </a:avLst>
          </a:prstGeom>
          <a:solidFill>
            <a:srgbClr val="EC3A3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fr-FR" altLang="fr-FR" sz="1800">
              <a:solidFill>
                <a:srgbClr val="C00000"/>
              </a:solidFill>
              <a:latin typeface="Century Gothic" panose="020B0502020202020204" pitchFamily="34" charset="0"/>
              <a:sym typeface="Century Gothic" panose="020B0502020202020204" pitchFamily="34" charset="0"/>
            </a:endParaRPr>
          </a:p>
        </p:txBody>
      </p:sp>
      <p:sp>
        <p:nvSpPr>
          <p:cNvPr id="21521" name="Google Shape;1002;p8"/>
          <p:cNvSpPr>
            <a:spLocks noChangeArrowheads="1"/>
          </p:cNvSpPr>
          <p:nvPr/>
        </p:nvSpPr>
        <p:spPr bwMode="auto">
          <a:xfrm>
            <a:off x="3743325" y="963691"/>
            <a:ext cx="1536700" cy="52387"/>
          </a:xfrm>
          <a:prstGeom prst="rect">
            <a:avLst/>
          </a:prstGeom>
          <a:solidFill>
            <a:srgbClr val="D8D8D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fr-FR" altLang="fr-FR" sz="1800">
              <a:solidFill>
                <a:srgbClr val="FFFFFF"/>
              </a:solidFill>
              <a:latin typeface="Century Gothic" panose="020B0502020202020204" pitchFamily="34" charset="0"/>
              <a:sym typeface="Century Gothic" panose="020B0502020202020204" pitchFamily="34" charset="0"/>
            </a:endParaRPr>
          </a:p>
        </p:txBody>
      </p:sp>
      <p:sp>
        <p:nvSpPr>
          <p:cNvPr id="21522" name="Google Shape;1004;p8"/>
          <p:cNvSpPr>
            <a:spLocks noChangeArrowheads="1"/>
          </p:cNvSpPr>
          <p:nvPr/>
        </p:nvSpPr>
        <p:spPr bwMode="auto">
          <a:xfrm>
            <a:off x="5280025" y="960516"/>
            <a:ext cx="1741488" cy="52387"/>
          </a:xfrm>
          <a:prstGeom prst="rect">
            <a:avLst/>
          </a:prstGeom>
          <a:solidFill>
            <a:srgbClr val="D8D8D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fr-FR" altLang="fr-FR" sz="1800">
              <a:solidFill>
                <a:srgbClr val="FFFFFF"/>
              </a:solidFill>
              <a:latin typeface="Century Gothic" panose="020B0502020202020204" pitchFamily="34" charset="0"/>
              <a:sym typeface="Century Gothic" panose="020B0502020202020204" pitchFamily="34" charset="0"/>
            </a:endParaRPr>
          </a:p>
        </p:txBody>
      </p:sp>
      <p:sp>
        <p:nvSpPr>
          <p:cNvPr id="21523" name="Google Shape;1005;p8"/>
          <p:cNvSpPr>
            <a:spLocks noGrp="1"/>
          </p:cNvSpPr>
          <p:nvPr>
            <p:ph type="sldNum" sz="quarter" idx="13"/>
          </p:nvPr>
        </p:nvSpPr>
        <p:spPr>
          <a:xfrm>
            <a:off x="4554538" y="6565900"/>
            <a:ext cx="3079750" cy="263525"/>
          </a:xfrm>
          <a:noFill/>
        </p:spPr>
        <p:txBody>
          <a:bodyPr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/>
            <a:r>
              <a:rPr lang="fr-FR" altLang="fr-FR" sz="1300" dirty="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17</a:t>
            </a:r>
            <a:endParaRPr lang="fr-FR" altLang="fr-FR" sz="1200" dirty="0">
              <a:solidFill>
                <a:srgbClr val="888888"/>
              </a:solidFill>
              <a:latin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1524" name="Google Shape;1006;p8"/>
          <p:cNvSpPr txBox="1">
            <a:spLocks noChangeArrowheads="1"/>
          </p:cNvSpPr>
          <p:nvPr/>
        </p:nvSpPr>
        <p:spPr bwMode="auto">
          <a:xfrm>
            <a:off x="9875838" y="6565900"/>
            <a:ext cx="1768475" cy="29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 sz="1300" dirty="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EMSI 2023-2024</a:t>
            </a:r>
            <a:endParaRPr lang="fr-FR" altLang="fr-FR" sz="1200" dirty="0"/>
          </a:p>
        </p:txBody>
      </p:sp>
      <p:sp>
        <p:nvSpPr>
          <p:cNvPr id="26" name="Espace réservé du contenu 2"/>
          <p:cNvSpPr txBox="1"/>
          <p:nvPr/>
        </p:nvSpPr>
        <p:spPr bwMode="auto">
          <a:xfrm>
            <a:off x="375140" y="1160586"/>
            <a:ext cx="11453445" cy="4046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spcFirstLastPara="1" vert="horz" wrap="square" lIns="91425" tIns="45700" rIns="91425" bIns="45700" numCol="1" anchor="t" anchorCtr="0" compatLnSpc="1">
            <a:noAutofit/>
          </a:bodyPr>
          <a:lstStyle/>
          <a:p>
            <a:pPr lvl="0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Clr>
                <a:srgbClr val="00B050"/>
              </a:buClr>
              <a:buSzPts val="1800"/>
            </a:pPr>
            <a:r>
              <a:rPr lang="fr-FR" sz="1800" b="1" kern="0" dirty="0">
                <a:solidFill>
                  <a:srgbClr val="006600"/>
                </a:solidFill>
                <a:latin typeface="Candara" panose="020E0502030303020204" pitchFamily="34" charset="0"/>
                <a:ea typeface="Arial" panose="020B0604020202020204"/>
                <a:cs typeface="Arial" panose="020B0604020202020204"/>
              </a:rPr>
              <a:t>Estimation de l'effort à fournir pour mettre en place des user stories </a:t>
            </a:r>
            <a:endParaRPr lang="fr-FR" sz="1800" b="1" kern="0" dirty="0">
              <a:solidFill>
                <a:srgbClr val="006600"/>
              </a:solidFill>
              <a:latin typeface="Candara" panose="020E0502030303020204" pitchFamily="34" charset="0"/>
              <a:ea typeface="Arial" panose="020B0604020202020204"/>
              <a:cs typeface="Arial" panose="020B0604020202020204"/>
            </a:endParaRPr>
          </a:p>
        </p:txBody>
      </p:sp>
      <p:sp>
        <p:nvSpPr>
          <p:cNvPr id="25" name="Titre 7"/>
          <p:cNvSpPr>
            <a:spLocks noGrp="1"/>
          </p:cNvSpPr>
          <p:nvPr>
            <p:ph type="title"/>
          </p:nvPr>
        </p:nvSpPr>
        <p:spPr>
          <a:xfrm>
            <a:off x="838200" y="1774281"/>
            <a:ext cx="10515600" cy="641576"/>
          </a:xfrm>
        </p:spPr>
        <p:txBody>
          <a:bodyPr>
            <a:noAutofit/>
          </a:bodyPr>
          <a:lstStyle/>
          <a:p>
            <a:r>
              <a:rPr lang="fr-FR" sz="2800" dirty="0">
                <a:latin typeface="Candara" panose="020E0502030303020204" pitchFamily="34" charset="0"/>
              </a:rPr>
              <a:t>Technique d’estimation --- Planning Poker</a:t>
            </a:r>
            <a:endParaRPr lang="fr-FR" sz="2800" dirty="0">
              <a:latin typeface="Candara" panose="020E0502030303020204" pitchFamily="34" charset="0"/>
            </a:endParaRPr>
          </a:p>
        </p:txBody>
      </p:sp>
      <p:pic>
        <p:nvPicPr>
          <p:cNvPr id="28" name="Picture 2" descr="How to Play Planning Poker and Involve the Whole Team in Estimates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225" y="2795136"/>
            <a:ext cx="3816000" cy="3009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Image 28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887815" y="2358840"/>
            <a:ext cx="3852000" cy="1501472"/>
          </a:xfrm>
          <a:prstGeom prst="rect">
            <a:avLst/>
          </a:prstGeom>
        </p:spPr>
      </p:pic>
      <p:pic>
        <p:nvPicPr>
          <p:cNvPr id="30" name="Image 29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887815" y="4190096"/>
            <a:ext cx="3852000" cy="1133246"/>
          </a:xfrm>
          <a:prstGeom prst="rect">
            <a:avLst/>
          </a:prstGeom>
        </p:spPr>
      </p:pic>
      <p:pic>
        <p:nvPicPr>
          <p:cNvPr id="31" name="Image 30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887815" y="5653127"/>
            <a:ext cx="3852000" cy="716773"/>
          </a:xfrm>
          <a:prstGeom prst="rect">
            <a:avLst/>
          </a:prstGeom>
        </p:spPr>
      </p:pic>
      <p:grpSp>
        <p:nvGrpSpPr>
          <p:cNvPr id="32" name="Google Shape;985;p8"/>
          <p:cNvGrpSpPr/>
          <p:nvPr/>
        </p:nvGrpSpPr>
        <p:grpSpPr bwMode="auto">
          <a:xfrm>
            <a:off x="2397125" y="207963"/>
            <a:ext cx="7024688" cy="504825"/>
            <a:chOff x="841108" y="1294357"/>
            <a:chExt cx="7475308" cy="508077"/>
          </a:xfrm>
        </p:grpSpPr>
        <p:sp>
          <p:nvSpPr>
            <p:cNvPr id="33" name="Google Shape;986;p8"/>
            <p:cNvSpPr>
              <a:spLocks noChangeArrowheads="1"/>
            </p:cNvSpPr>
            <p:nvPr/>
          </p:nvSpPr>
          <p:spPr bwMode="auto">
            <a:xfrm rot="10800000" flipH="1">
              <a:off x="1579238" y="1294357"/>
              <a:ext cx="6693948" cy="50807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>
              <a:lvl1pPr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 sz="2000">
                <a:solidFill>
                  <a:srgbClr val="FFFFFF"/>
                </a:solidFill>
                <a:latin typeface="Georgia" panose="02040502050405020303" pitchFamily="18" charset="0"/>
                <a:sym typeface="Georgia" panose="02040502050405020303" pitchFamily="18" charset="0"/>
              </a:endParaRPr>
            </a:p>
          </p:txBody>
        </p:sp>
        <p:sp>
          <p:nvSpPr>
            <p:cNvPr id="34" name="Google Shape;987;p8"/>
            <p:cNvSpPr txBox="1">
              <a:spLocks noChangeArrowheads="1"/>
            </p:cNvSpPr>
            <p:nvPr/>
          </p:nvSpPr>
          <p:spPr bwMode="auto">
            <a:xfrm>
              <a:off x="841108" y="1340769"/>
              <a:ext cx="133164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25" tIns="45700" rIns="91425" bIns="45700">
              <a:spAutoFit/>
            </a:bodyPr>
            <a:lstStyle>
              <a:lvl1pPr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 sz="2400">
                <a:latin typeface="Century Gothic" panose="020B0502020202020204" pitchFamily="34" charset="0"/>
                <a:sym typeface="Century Gothic" panose="020B0502020202020204" pitchFamily="34" charset="0"/>
              </a:endParaRPr>
            </a:p>
          </p:txBody>
        </p:sp>
        <p:sp>
          <p:nvSpPr>
            <p:cNvPr id="35" name="Google Shape;988;p8"/>
            <p:cNvSpPr txBox="1">
              <a:spLocks noChangeArrowheads="1"/>
            </p:cNvSpPr>
            <p:nvPr/>
          </p:nvSpPr>
          <p:spPr bwMode="auto">
            <a:xfrm>
              <a:off x="6984776" y="1340769"/>
              <a:ext cx="133164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25" tIns="45700" rIns="91425" bIns="45700">
              <a:spAutoFit/>
            </a:bodyPr>
            <a:lstStyle>
              <a:lvl1pPr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 sz="2400">
                <a:solidFill>
                  <a:srgbClr val="FFFFFF"/>
                </a:solidFill>
                <a:latin typeface="Century Gothic" panose="020B0502020202020204" pitchFamily="34" charset="0"/>
                <a:sym typeface="Century Gothic" panose="020B0502020202020204" pitchFamily="34" charset="0"/>
              </a:endParaRPr>
            </a:p>
          </p:txBody>
        </p:sp>
      </p:grpSp>
      <p:sp>
        <p:nvSpPr>
          <p:cNvPr id="36" name="Google Shape;989;p8"/>
          <p:cNvSpPr>
            <a:spLocks noChangeArrowheads="1"/>
          </p:cNvSpPr>
          <p:nvPr/>
        </p:nvSpPr>
        <p:spPr bwMode="auto">
          <a:xfrm>
            <a:off x="3132137" y="254000"/>
            <a:ext cx="5894631" cy="3539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5" tIns="45700" rIns="91425" bIns="45700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fr-FR" altLang="fr-FR" sz="1700" b="1" dirty="0">
                <a:solidFill>
                  <a:srgbClr val="007E39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Gestion du projet avec le Framework SCRUM</a:t>
            </a:r>
            <a:endParaRPr lang="fr-FR" altLang="fr-FR" sz="1700" b="1" dirty="0">
              <a:solidFill>
                <a:srgbClr val="007E39"/>
              </a:solidFill>
              <a:latin typeface="Cambria" panose="02040503050406030204" pitchFamily="18" charset="0"/>
              <a:sym typeface="Cambria" panose="02040503050406030204" pitchFamily="18" charset="0"/>
            </a:endParaRPr>
          </a:p>
        </p:txBody>
      </p:sp>
      <p:sp>
        <p:nvSpPr>
          <p:cNvPr id="37" name="Google Shape;990;p8"/>
          <p:cNvSpPr>
            <a:spLocks noChangeArrowheads="1"/>
          </p:cNvSpPr>
          <p:nvPr/>
        </p:nvSpPr>
        <p:spPr bwMode="auto">
          <a:xfrm>
            <a:off x="9339263" y="201613"/>
            <a:ext cx="504825" cy="504825"/>
          </a:xfrm>
          <a:prstGeom prst="rect">
            <a:avLst/>
          </a:prstGeom>
          <a:solidFill>
            <a:srgbClr val="007E3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fr-FR" altLang="fr-FR" sz="200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III</a:t>
            </a:r>
            <a:endParaRPr lang="fr-FR" altLang="fr-FR"/>
          </a:p>
        </p:txBody>
      </p:sp>
      <p:sp>
        <p:nvSpPr>
          <p:cNvPr id="38" name="Google Shape;991;p8"/>
          <p:cNvSpPr>
            <a:spLocks noChangeArrowheads="1"/>
          </p:cNvSpPr>
          <p:nvPr/>
        </p:nvSpPr>
        <p:spPr bwMode="auto">
          <a:xfrm>
            <a:off x="9926638" y="198438"/>
            <a:ext cx="504825" cy="503237"/>
          </a:xfrm>
          <a:prstGeom prst="rect">
            <a:avLst/>
          </a:prstGeom>
          <a:solidFill>
            <a:srgbClr val="007E3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fr-FR" altLang="fr-FR" sz="200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IV</a:t>
            </a:r>
            <a:endParaRPr lang="fr-FR" altLang="fr-FR"/>
          </a:p>
        </p:txBody>
      </p:sp>
      <p:sp>
        <p:nvSpPr>
          <p:cNvPr id="39" name="Google Shape;992;p8"/>
          <p:cNvSpPr>
            <a:spLocks noChangeArrowheads="1"/>
          </p:cNvSpPr>
          <p:nvPr/>
        </p:nvSpPr>
        <p:spPr bwMode="auto">
          <a:xfrm>
            <a:off x="10502900" y="192088"/>
            <a:ext cx="504825" cy="504825"/>
          </a:xfrm>
          <a:prstGeom prst="rect">
            <a:avLst/>
          </a:prstGeom>
          <a:solidFill>
            <a:srgbClr val="007E3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fr-FR" altLang="fr-FR" sz="200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V</a:t>
            </a:r>
            <a:endParaRPr lang="fr-FR" altLang="fr-FR"/>
          </a:p>
        </p:txBody>
      </p:sp>
      <p:sp>
        <p:nvSpPr>
          <p:cNvPr id="40" name="Google Shape;993;p8"/>
          <p:cNvSpPr>
            <a:spLocks noChangeArrowheads="1"/>
          </p:cNvSpPr>
          <p:nvPr/>
        </p:nvSpPr>
        <p:spPr bwMode="auto">
          <a:xfrm>
            <a:off x="2081213" y="204788"/>
            <a:ext cx="458787" cy="503237"/>
          </a:xfrm>
          <a:prstGeom prst="rect">
            <a:avLst/>
          </a:prstGeom>
          <a:solidFill>
            <a:srgbClr val="007E3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fr-FR" altLang="fr-FR" sz="200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I</a:t>
            </a:r>
            <a:endParaRPr lang="fr-FR" altLang="fr-FR"/>
          </a:p>
        </p:txBody>
      </p:sp>
      <p:sp>
        <p:nvSpPr>
          <p:cNvPr id="41" name="Google Shape;994;p8"/>
          <p:cNvSpPr>
            <a:spLocks noChangeArrowheads="1"/>
          </p:cNvSpPr>
          <p:nvPr/>
        </p:nvSpPr>
        <p:spPr bwMode="auto">
          <a:xfrm>
            <a:off x="2624138" y="201613"/>
            <a:ext cx="503237" cy="504825"/>
          </a:xfrm>
          <a:prstGeom prst="rect">
            <a:avLst/>
          </a:prstGeom>
          <a:solidFill>
            <a:srgbClr val="007E3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fr-FR" altLang="fr-FR" sz="200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II</a:t>
            </a:r>
            <a:endParaRPr lang="fr-FR" altLang="fr-FR"/>
          </a:p>
        </p:txBody>
      </p:sp>
      <p:sp>
        <p:nvSpPr>
          <p:cNvPr id="42" name="Google Shape;995;p8"/>
          <p:cNvSpPr>
            <a:spLocks noChangeArrowheads="1"/>
          </p:cNvSpPr>
          <p:nvPr/>
        </p:nvSpPr>
        <p:spPr bwMode="auto">
          <a:xfrm>
            <a:off x="11098213" y="192088"/>
            <a:ext cx="504825" cy="504825"/>
          </a:xfrm>
          <a:prstGeom prst="rect">
            <a:avLst/>
          </a:prstGeom>
          <a:solidFill>
            <a:srgbClr val="007E3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fr-FR" altLang="fr-FR" sz="200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VI</a:t>
            </a:r>
            <a:endParaRPr lang="fr-FR" altLang="fr-FR"/>
          </a:p>
        </p:txBody>
      </p:sp>
    </p:spTree>
  </p:cSld>
  <p:clrMapOvr>
    <a:masterClrMapping/>
  </p:clrMapOvr>
  <p:transition spd="slow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Google Shape;983;p8"/>
          <p:cNvSpPr>
            <a:spLocks noChangeArrowheads="1"/>
          </p:cNvSpPr>
          <p:nvPr/>
        </p:nvSpPr>
        <p:spPr bwMode="auto">
          <a:xfrm rot="10800000" flipH="1">
            <a:off x="0" y="6592888"/>
            <a:ext cx="12192000" cy="261937"/>
          </a:xfrm>
          <a:prstGeom prst="rect">
            <a:avLst/>
          </a:prstGeom>
          <a:solidFill>
            <a:srgbClr val="00206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endParaRPr lang="fr-FR" altLang="fr-FR" sz="1800">
              <a:latin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1507" name="Google Shape;984;p8"/>
          <p:cNvSpPr txBox="1">
            <a:spLocks noChangeArrowheads="1"/>
          </p:cNvSpPr>
          <p:nvPr/>
        </p:nvSpPr>
        <p:spPr bwMode="auto">
          <a:xfrm>
            <a:off x="1524000" y="6550025"/>
            <a:ext cx="2014538" cy="2923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 sz="1300" dirty="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Projet de Génie Logiciel</a:t>
            </a:r>
            <a:endParaRPr lang="fr-FR" altLang="fr-FR" dirty="0"/>
          </a:p>
        </p:txBody>
      </p:sp>
      <p:sp>
        <p:nvSpPr>
          <p:cNvPr id="21516" name="Google Shape;996;p8"/>
          <p:cNvSpPr txBox="1">
            <a:spLocks noChangeArrowheads="1"/>
          </p:cNvSpPr>
          <p:nvPr/>
        </p:nvSpPr>
        <p:spPr bwMode="auto">
          <a:xfrm>
            <a:off x="5075237" y="1012903"/>
            <a:ext cx="1741488" cy="492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fr-FR" altLang="fr-FR" sz="1300" b="1" dirty="0">
                <a:solidFill>
                  <a:srgbClr val="BFBFB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Environnement de travail</a:t>
            </a:r>
            <a:endParaRPr lang="fr-FR" altLang="fr-FR" dirty="0"/>
          </a:p>
        </p:txBody>
      </p:sp>
      <p:sp>
        <p:nvSpPr>
          <p:cNvPr id="21517" name="Google Shape;997;p8"/>
          <p:cNvSpPr txBox="1">
            <a:spLocks noChangeArrowheads="1"/>
          </p:cNvSpPr>
          <p:nvPr/>
        </p:nvSpPr>
        <p:spPr bwMode="auto">
          <a:xfrm>
            <a:off x="3754438" y="1016078"/>
            <a:ext cx="1536700" cy="2923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fr-FR" altLang="fr-FR" sz="1300" b="1" dirty="0">
                <a:solidFill>
                  <a:srgbClr val="BFBFB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Scrum</a:t>
            </a:r>
            <a:endParaRPr lang="fr-FR" altLang="fr-FR" sz="1300" b="1" dirty="0">
              <a:solidFill>
                <a:srgbClr val="BFBFBF"/>
              </a:solidFill>
              <a:latin typeface="Cambria" panose="02040503050406030204" pitchFamily="18" charset="0"/>
            </a:endParaRPr>
          </a:p>
        </p:txBody>
      </p:sp>
      <p:sp>
        <p:nvSpPr>
          <p:cNvPr id="21518" name="Google Shape;998;p8"/>
          <p:cNvSpPr txBox="1">
            <a:spLocks noChangeArrowheads="1"/>
          </p:cNvSpPr>
          <p:nvPr/>
        </p:nvSpPr>
        <p:spPr bwMode="auto">
          <a:xfrm>
            <a:off x="6845300" y="1008141"/>
            <a:ext cx="1701800" cy="2923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fr-FR" altLang="fr-FR" sz="1300" b="1" dirty="0">
                <a:solidFill>
                  <a:srgbClr val="EC3A3B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Gestion de projet</a:t>
            </a:r>
            <a:endParaRPr lang="fr-FR" altLang="fr-FR" sz="1300" b="1" dirty="0">
              <a:solidFill>
                <a:srgbClr val="EC3A3B"/>
              </a:solidFill>
              <a:latin typeface="Cambria" panose="02040503050406030204" pitchFamily="18" charset="0"/>
            </a:endParaRPr>
          </a:p>
        </p:txBody>
      </p:sp>
      <p:sp>
        <p:nvSpPr>
          <p:cNvPr id="1000" name="Google Shape;1000;p8"/>
          <p:cNvSpPr/>
          <p:nvPr/>
        </p:nvSpPr>
        <p:spPr>
          <a:xfrm>
            <a:off x="7021513" y="965278"/>
            <a:ext cx="1331912" cy="50800"/>
          </a:xfrm>
          <a:prstGeom prst="rect">
            <a:avLst/>
          </a:prstGeom>
          <a:solidFill>
            <a:srgbClr val="EC3A3B"/>
          </a:solidFill>
          <a:ln>
            <a:noFill/>
          </a:ln>
        </p:spPr>
        <p:txBody>
          <a:bodyPr spcFirstLastPara="1" lIns="91425" tIns="45700" rIns="91425" bIns="4570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/>
            </a:pPr>
            <a:endParaRPr sz="1800" kern="0">
              <a:solidFill>
                <a:schemeClr val="accent3"/>
              </a:solidFill>
              <a:latin typeface="Century Gothic" panose="020B0502020202020204"/>
              <a:ea typeface="Century Gothic" panose="020B0502020202020204"/>
              <a:cs typeface="Century Gothic" panose="020B0502020202020204"/>
              <a:sym typeface="Century Gothic" panose="020B0502020202020204"/>
            </a:endParaRPr>
          </a:p>
        </p:txBody>
      </p:sp>
      <p:sp>
        <p:nvSpPr>
          <p:cNvPr id="21520" name="Google Shape;1001;p8"/>
          <p:cNvSpPr>
            <a:spLocks noChangeArrowheads="1"/>
          </p:cNvSpPr>
          <p:nvPr/>
        </p:nvSpPr>
        <p:spPr bwMode="auto">
          <a:xfrm rot="10800000" flipH="1">
            <a:off x="7589838" y="762078"/>
            <a:ext cx="195262" cy="117475"/>
          </a:xfrm>
          <a:prstGeom prst="triangle">
            <a:avLst>
              <a:gd name="adj" fmla="val 50000"/>
            </a:avLst>
          </a:prstGeom>
          <a:solidFill>
            <a:srgbClr val="EC3A3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fr-FR" altLang="fr-FR" sz="1800">
              <a:solidFill>
                <a:srgbClr val="C00000"/>
              </a:solidFill>
              <a:latin typeface="Century Gothic" panose="020B0502020202020204" pitchFamily="34" charset="0"/>
              <a:sym typeface="Century Gothic" panose="020B0502020202020204" pitchFamily="34" charset="0"/>
            </a:endParaRPr>
          </a:p>
        </p:txBody>
      </p:sp>
      <p:sp>
        <p:nvSpPr>
          <p:cNvPr id="21521" name="Google Shape;1002;p8"/>
          <p:cNvSpPr>
            <a:spLocks noChangeArrowheads="1"/>
          </p:cNvSpPr>
          <p:nvPr/>
        </p:nvSpPr>
        <p:spPr bwMode="auto">
          <a:xfrm>
            <a:off x="3743325" y="963691"/>
            <a:ext cx="1536700" cy="52387"/>
          </a:xfrm>
          <a:prstGeom prst="rect">
            <a:avLst/>
          </a:prstGeom>
          <a:solidFill>
            <a:srgbClr val="D8D8D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fr-FR" altLang="fr-FR" sz="1800">
              <a:solidFill>
                <a:srgbClr val="FFFFFF"/>
              </a:solidFill>
              <a:latin typeface="Century Gothic" panose="020B0502020202020204" pitchFamily="34" charset="0"/>
              <a:sym typeface="Century Gothic" panose="020B0502020202020204" pitchFamily="34" charset="0"/>
            </a:endParaRPr>
          </a:p>
        </p:txBody>
      </p:sp>
      <p:sp>
        <p:nvSpPr>
          <p:cNvPr id="21522" name="Google Shape;1004;p8"/>
          <p:cNvSpPr>
            <a:spLocks noChangeArrowheads="1"/>
          </p:cNvSpPr>
          <p:nvPr/>
        </p:nvSpPr>
        <p:spPr bwMode="auto">
          <a:xfrm>
            <a:off x="5280025" y="960516"/>
            <a:ext cx="1741488" cy="52387"/>
          </a:xfrm>
          <a:prstGeom prst="rect">
            <a:avLst/>
          </a:prstGeom>
          <a:solidFill>
            <a:srgbClr val="D8D8D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fr-FR" altLang="fr-FR" sz="1800">
              <a:solidFill>
                <a:srgbClr val="FFFFFF"/>
              </a:solidFill>
              <a:latin typeface="Century Gothic" panose="020B0502020202020204" pitchFamily="34" charset="0"/>
              <a:sym typeface="Century Gothic" panose="020B0502020202020204" pitchFamily="34" charset="0"/>
            </a:endParaRPr>
          </a:p>
        </p:txBody>
      </p:sp>
      <p:sp>
        <p:nvSpPr>
          <p:cNvPr id="21523" name="Google Shape;1005;p8"/>
          <p:cNvSpPr>
            <a:spLocks noGrp="1"/>
          </p:cNvSpPr>
          <p:nvPr>
            <p:ph type="sldNum" sz="quarter" idx="13"/>
          </p:nvPr>
        </p:nvSpPr>
        <p:spPr>
          <a:xfrm>
            <a:off x="4554538" y="6565900"/>
            <a:ext cx="3079750" cy="263525"/>
          </a:xfrm>
          <a:noFill/>
        </p:spPr>
        <p:txBody>
          <a:bodyPr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/>
            <a:r>
              <a:rPr lang="fr-FR" altLang="fr-FR" sz="1300" dirty="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18</a:t>
            </a:r>
            <a:endParaRPr lang="fr-FR" altLang="fr-FR" sz="1200" dirty="0">
              <a:solidFill>
                <a:srgbClr val="888888"/>
              </a:solidFill>
              <a:latin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1524" name="Google Shape;1006;p8"/>
          <p:cNvSpPr txBox="1">
            <a:spLocks noChangeArrowheads="1"/>
          </p:cNvSpPr>
          <p:nvPr/>
        </p:nvSpPr>
        <p:spPr bwMode="auto">
          <a:xfrm>
            <a:off x="9875838" y="6565900"/>
            <a:ext cx="1768475" cy="29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 sz="1300" dirty="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EMSI 2023-2024</a:t>
            </a:r>
            <a:endParaRPr lang="fr-FR" altLang="fr-FR" sz="1200" dirty="0"/>
          </a:p>
        </p:txBody>
      </p:sp>
      <p:sp>
        <p:nvSpPr>
          <p:cNvPr id="26" name="Espace réservé du contenu 2"/>
          <p:cNvSpPr txBox="1"/>
          <p:nvPr/>
        </p:nvSpPr>
        <p:spPr bwMode="auto">
          <a:xfrm>
            <a:off x="375140" y="1160586"/>
            <a:ext cx="11453445" cy="4046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spcFirstLastPara="1" vert="horz" wrap="square" lIns="91425" tIns="45700" rIns="91425" bIns="45700" numCol="1" anchor="t" anchorCtr="0" compatLnSpc="1">
            <a:noAutofit/>
          </a:bodyPr>
          <a:lstStyle/>
          <a:p>
            <a:pPr lvl="0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Clr>
                <a:srgbClr val="00B050"/>
              </a:buClr>
              <a:buSzPts val="1800"/>
            </a:pPr>
            <a:r>
              <a:rPr lang="fr-FR" sz="1800" b="1" kern="0" dirty="0">
                <a:solidFill>
                  <a:srgbClr val="006600"/>
                </a:solidFill>
                <a:latin typeface="Candara" panose="020E0502030303020204" pitchFamily="34" charset="0"/>
                <a:ea typeface="Arial" panose="020B0604020202020204"/>
                <a:cs typeface="Arial" panose="020B0604020202020204"/>
              </a:rPr>
              <a:t>Estimation de l'effort à fournir pour mettre en place des user stories </a:t>
            </a:r>
            <a:endParaRPr lang="fr-FR" sz="1800" b="1" kern="0" dirty="0">
              <a:solidFill>
                <a:srgbClr val="006600"/>
              </a:solidFill>
              <a:latin typeface="Candara" panose="020E0502030303020204" pitchFamily="34" charset="0"/>
              <a:ea typeface="Arial" panose="020B0604020202020204"/>
              <a:cs typeface="Arial" panose="020B0604020202020204"/>
            </a:endParaRPr>
          </a:p>
        </p:txBody>
      </p:sp>
      <p:sp>
        <p:nvSpPr>
          <p:cNvPr id="25" name="Titre 7"/>
          <p:cNvSpPr>
            <a:spLocks noGrp="1"/>
          </p:cNvSpPr>
          <p:nvPr>
            <p:ph type="title"/>
          </p:nvPr>
        </p:nvSpPr>
        <p:spPr>
          <a:xfrm>
            <a:off x="838200" y="1598435"/>
            <a:ext cx="10515600" cy="641576"/>
          </a:xfrm>
        </p:spPr>
        <p:txBody>
          <a:bodyPr>
            <a:noAutofit/>
          </a:bodyPr>
          <a:lstStyle/>
          <a:p>
            <a:r>
              <a:rPr lang="fr-FR" sz="2800" dirty="0">
                <a:latin typeface="Candara" panose="020E0502030303020204" pitchFamily="34" charset="0"/>
              </a:rPr>
              <a:t>Technique d’estimation --- Planning Poker</a:t>
            </a:r>
            <a:endParaRPr lang="fr-FR" sz="2800" dirty="0">
              <a:latin typeface="Candara" panose="020E0502030303020204" pitchFamily="34" charset="0"/>
            </a:endParaRPr>
          </a:p>
        </p:txBody>
      </p:sp>
      <p:grpSp>
        <p:nvGrpSpPr>
          <p:cNvPr id="32" name="Google Shape;985;p8"/>
          <p:cNvGrpSpPr/>
          <p:nvPr/>
        </p:nvGrpSpPr>
        <p:grpSpPr bwMode="auto">
          <a:xfrm>
            <a:off x="2397125" y="207963"/>
            <a:ext cx="7024688" cy="504825"/>
            <a:chOff x="841108" y="1294357"/>
            <a:chExt cx="7475308" cy="508077"/>
          </a:xfrm>
        </p:grpSpPr>
        <p:sp>
          <p:nvSpPr>
            <p:cNvPr id="33" name="Google Shape;986;p8"/>
            <p:cNvSpPr>
              <a:spLocks noChangeArrowheads="1"/>
            </p:cNvSpPr>
            <p:nvPr/>
          </p:nvSpPr>
          <p:spPr bwMode="auto">
            <a:xfrm rot="10800000" flipH="1">
              <a:off x="1579238" y="1294357"/>
              <a:ext cx="6693948" cy="50807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>
              <a:lvl1pPr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 sz="2000">
                <a:solidFill>
                  <a:srgbClr val="FFFFFF"/>
                </a:solidFill>
                <a:latin typeface="Georgia" panose="02040502050405020303" pitchFamily="18" charset="0"/>
                <a:sym typeface="Georgia" panose="02040502050405020303" pitchFamily="18" charset="0"/>
              </a:endParaRPr>
            </a:p>
          </p:txBody>
        </p:sp>
        <p:sp>
          <p:nvSpPr>
            <p:cNvPr id="34" name="Google Shape;987;p8"/>
            <p:cNvSpPr txBox="1">
              <a:spLocks noChangeArrowheads="1"/>
            </p:cNvSpPr>
            <p:nvPr/>
          </p:nvSpPr>
          <p:spPr bwMode="auto">
            <a:xfrm>
              <a:off x="841108" y="1340769"/>
              <a:ext cx="133164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25" tIns="45700" rIns="91425" bIns="45700">
              <a:spAutoFit/>
            </a:bodyPr>
            <a:lstStyle>
              <a:lvl1pPr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 sz="2400">
                <a:latin typeface="Century Gothic" panose="020B0502020202020204" pitchFamily="34" charset="0"/>
                <a:sym typeface="Century Gothic" panose="020B0502020202020204" pitchFamily="34" charset="0"/>
              </a:endParaRPr>
            </a:p>
          </p:txBody>
        </p:sp>
        <p:sp>
          <p:nvSpPr>
            <p:cNvPr id="35" name="Google Shape;988;p8"/>
            <p:cNvSpPr txBox="1">
              <a:spLocks noChangeArrowheads="1"/>
            </p:cNvSpPr>
            <p:nvPr/>
          </p:nvSpPr>
          <p:spPr bwMode="auto">
            <a:xfrm>
              <a:off x="6984776" y="1340769"/>
              <a:ext cx="133164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25" tIns="45700" rIns="91425" bIns="45700">
              <a:spAutoFit/>
            </a:bodyPr>
            <a:lstStyle>
              <a:lvl1pPr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 sz="2400">
                <a:solidFill>
                  <a:srgbClr val="FFFFFF"/>
                </a:solidFill>
                <a:latin typeface="Century Gothic" panose="020B0502020202020204" pitchFamily="34" charset="0"/>
                <a:sym typeface="Century Gothic" panose="020B0502020202020204" pitchFamily="34" charset="0"/>
              </a:endParaRPr>
            </a:p>
          </p:txBody>
        </p:sp>
      </p:grpSp>
      <p:sp>
        <p:nvSpPr>
          <p:cNvPr id="36" name="Google Shape;989;p8"/>
          <p:cNvSpPr>
            <a:spLocks noChangeArrowheads="1"/>
          </p:cNvSpPr>
          <p:nvPr/>
        </p:nvSpPr>
        <p:spPr bwMode="auto">
          <a:xfrm>
            <a:off x="3132137" y="254000"/>
            <a:ext cx="5894631" cy="3539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5" tIns="45700" rIns="91425" bIns="45700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fr-FR" altLang="fr-FR" sz="1700" b="1" dirty="0">
                <a:solidFill>
                  <a:srgbClr val="007E39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Gestion du projet avec le Framework SCRUM</a:t>
            </a:r>
            <a:endParaRPr lang="fr-FR" altLang="fr-FR" sz="1700" b="1" dirty="0">
              <a:solidFill>
                <a:srgbClr val="007E39"/>
              </a:solidFill>
              <a:latin typeface="Cambria" panose="02040503050406030204" pitchFamily="18" charset="0"/>
              <a:sym typeface="Cambria" panose="02040503050406030204" pitchFamily="18" charset="0"/>
            </a:endParaRPr>
          </a:p>
        </p:txBody>
      </p:sp>
      <p:sp>
        <p:nvSpPr>
          <p:cNvPr id="37" name="Google Shape;990;p8"/>
          <p:cNvSpPr>
            <a:spLocks noChangeArrowheads="1"/>
          </p:cNvSpPr>
          <p:nvPr/>
        </p:nvSpPr>
        <p:spPr bwMode="auto">
          <a:xfrm>
            <a:off x="9339263" y="201613"/>
            <a:ext cx="504825" cy="504825"/>
          </a:xfrm>
          <a:prstGeom prst="rect">
            <a:avLst/>
          </a:prstGeom>
          <a:solidFill>
            <a:srgbClr val="007E3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fr-FR" altLang="fr-FR" sz="200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III</a:t>
            </a:r>
            <a:endParaRPr lang="fr-FR" altLang="fr-FR"/>
          </a:p>
        </p:txBody>
      </p:sp>
      <p:sp>
        <p:nvSpPr>
          <p:cNvPr id="38" name="Google Shape;991;p8"/>
          <p:cNvSpPr>
            <a:spLocks noChangeArrowheads="1"/>
          </p:cNvSpPr>
          <p:nvPr/>
        </p:nvSpPr>
        <p:spPr bwMode="auto">
          <a:xfrm>
            <a:off x="9926638" y="198438"/>
            <a:ext cx="504825" cy="503237"/>
          </a:xfrm>
          <a:prstGeom prst="rect">
            <a:avLst/>
          </a:prstGeom>
          <a:solidFill>
            <a:srgbClr val="007E3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fr-FR" altLang="fr-FR" sz="200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IV</a:t>
            </a:r>
            <a:endParaRPr lang="fr-FR" altLang="fr-FR"/>
          </a:p>
        </p:txBody>
      </p:sp>
      <p:sp>
        <p:nvSpPr>
          <p:cNvPr id="39" name="Google Shape;992;p8"/>
          <p:cNvSpPr>
            <a:spLocks noChangeArrowheads="1"/>
          </p:cNvSpPr>
          <p:nvPr/>
        </p:nvSpPr>
        <p:spPr bwMode="auto">
          <a:xfrm>
            <a:off x="10502900" y="192088"/>
            <a:ext cx="504825" cy="504825"/>
          </a:xfrm>
          <a:prstGeom prst="rect">
            <a:avLst/>
          </a:prstGeom>
          <a:solidFill>
            <a:srgbClr val="007E3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fr-FR" altLang="fr-FR" sz="200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V</a:t>
            </a:r>
            <a:endParaRPr lang="fr-FR" altLang="fr-FR"/>
          </a:p>
        </p:txBody>
      </p:sp>
      <p:sp>
        <p:nvSpPr>
          <p:cNvPr id="40" name="Google Shape;993;p8"/>
          <p:cNvSpPr>
            <a:spLocks noChangeArrowheads="1"/>
          </p:cNvSpPr>
          <p:nvPr/>
        </p:nvSpPr>
        <p:spPr bwMode="auto">
          <a:xfrm>
            <a:off x="2081213" y="204788"/>
            <a:ext cx="458787" cy="503237"/>
          </a:xfrm>
          <a:prstGeom prst="rect">
            <a:avLst/>
          </a:prstGeom>
          <a:solidFill>
            <a:srgbClr val="007E3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fr-FR" altLang="fr-FR" sz="200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I</a:t>
            </a:r>
            <a:endParaRPr lang="fr-FR" altLang="fr-FR"/>
          </a:p>
        </p:txBody>
      </p:sp>
      <p:sp>
        <p:nvSpPr>
          <p:cNvPr id="41" name="Google Shape;994;p8"/>
          <p:cNvSpPr>
            <a:spLocks noChangeArrowheads="1"/>
          </p:cNvSpPr>
          <p:nvPr/>
        </p:nvSpPr>
        <p:spPr bwMode="auto">
          <a:xfrm>
            <a:off x="2624138" y="201613"/>
            <a:ext cx="503237" cy="504825"/>
          </a:xfrm>
          <a:prstGeom prst="rect">
            <a:avLst/>
          </a:prstGeom>
          <a:solidFill>
            <a:srgbClr val="007E3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fr-FR" altLang="fr-FR" sz="200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II</a:t>
            </a:r>
            <a:endParaRPr lang="fr-FR" altLang="fr-FR"/>
          </a:p>
        </p:txBody>
      </p:sp>
      <p:sp>
        <p:nvSpPr>
          <p:cNvPr id="42" name="Google Shape;995;p8"/>
          <p:cNvSpPr>
            <a:spLocks noChangeArrowheads="1"/>
          </p:cNvSpPr>
          <p:nvPr/>
        </p:nvSpPr>
        <p:spPr bwMode="auto">
          <a:xfrm>
            <a:off x="11098213" y="192088"/>
            <a:ext cx="504825" cy="504825"/>
          </a:xfrm>
          <a:prstGeom prst="rect">
            <a:avLst/>
          </a:prstGeom>
          <a:solidFill>
            <a:srgbClr val="007E3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fr-FR" altLang="fr-FR" sz="200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VI</a:t>
            </a:r>
            <a:endParaRPr lang="fr-FR" altLang="fr-FR"/>
          </a:p>
        </p:txBody>
      </p:sp>
      <p:pic>
        <p:nvPicPr>
          <p:cNvPr id="2" name="Image 1" descr="Une image contenant texte, logiciel, Icône d’ordinateur, Page web&#10;&#10;Description générée automatiquemen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82882" y="2282874"/>
            <a:ext cx="9926197" cy="4046287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" name="Google Shape;116;p2"/>
          <p:cNvGrpSpPr/>
          <p:nvPr/>
        </p:nvGrpSpPr>
        <p:grpSpPr bwMode="auto">
          <a:xfrm>
            <a:off x="1425575" y="2319337"/>
            <a:ext cx="7475538" cy="504825"/>
            <a:chOff x="841108" y="1294358"/>
            <a:chExt cx="7475308" cy="508077"/>
          </a:xfrm>
        </p:grpSpPr>
        <p:sp>
          <p:nvSpPr>
            <p:cNvPr id="5165" name="Google Shape;117;p2"/>
            <p:cNvSpPr>
              <a:spLocks noChangeArrowheads="1"/>
            </p:cNvSpPr>
            <p:nvPr/>
          </p:nvSpPr>
          <p:spPr bwMode="auto">
            <a:xfrm rot="10800000" flipH="1">
              <a:off x="1921229" y="1294358"/>
              <a:ext cx="6274663" cy="50807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>
              <a:lvl1pPr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 sz="2000">
                <a:solidFill>
                  <a:srgbClr val="007E39"/>
                </a:solidFill>
                <a:latin typeface="Georgia" panose="02040502050405020303" pitchFamily="18" charset="0"/>
                <a:sym typeface="Georgia" panose="02040502050405020303" pitchFamily="18" charset="0"/>
              </a:endParaRPr>
            </a:p>
          </p:txBody>
        </p:sp>
        <p:sp>
          <p:nvSpPr>
            <p:cNvPr id="5166" name="Google Shape;118;p2"/>
            <p:cNvSpPr txBox="1">
              <a:spLocks noChangeArrowheads="1"/>
            </p:cNvSpPr>
            <p:nvPr/>
          </p:nvSpPr>
          <p:spPr bwMode="auto">
            <a:xfrm>
              <a:off x="841108" y="1340769"/>
              <a:ext cx="133164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25" tIns="45700" rIns="91425" bIns="45700">
              <a:spAutoFit/>
            </a:bodyPr>
            <a:lstStyle>
              <a:lvl1pPr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 sz="2400">
                <a:solidFill>
                  <a:srgbClr val="007E39"/>
                </a:solidFill>
                <a:latin typeface="Century Gothic" panose="020B0502020202020204" pitchFamily="34" charset="0"/>
                <a:sym typeface="Century Gothic" panose="020B0502020202020204" pitchFamily="34" charset="0"/>
              </a:endParaRPr>
            </a:p>
          </p:txBody>
        </p:sp>
        <p:sp>
          <p:nvSpPr>
            <p:cNvPr id="5167" name="Google Shape;119;p2"/>
            <p:cNvSpPr txBox="1">
              <a:spLocks noChangeArrowheads="1"/>
            </p:cNvSpPr>
            <p:nvPr/>
          </p:nvSpPr>
          <p:spPr bwMode="auto">
            <a:xfrm>
              <a:off x="6984776" y="1340769"/>
              <a:ext cx="133164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25" tIns="45700" rIns="91425" bIns="45700">
              <a:spAutoFit/>
            </a:bodyPr>
            <a:lstStyle>
              <a:lvl1pPr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 sz="2400">
                <a:solidFill>
                  <a:srgbClr val="007E39"/>
                </a:solidFill>
                <a:latin typeface="Century Gothic" panose="020B0502020202020204" pitchFamily="34" charset="0"/>
                <a:sym typeface="Century Gothic" panose="020B0502020202020204" pitchFamily="34" charset="0"/>
              </a:endParaRPr>
            </a:p>
          </p:txBody>
        </p:sp>
      </p:grpSp>
      <p:grpSp>
        <p:nvGrpSpPr>
          <p:cNvPr id="120" name="Google Shape;120;p2"/>
          <p:cNvGrpSpPr/>
          <p:nvPr/>
        </p:nvGrpSpPr>
        <p:grpSpPr bwMode="auto">
          <a:xfrm>
            <a:off x="1416050" y="2960687"/>
            <a:ext cx="7475538" cy="696913"/>
            <a:chOff x="841108" y="1294358"/>
            <a:chExt cx="7475308" cy="508077"/>
          </a:xfrm>
        </p:grpSpPr>
        <p:sp>
          <p:nvSpPr>
            <p:cNvPr id="5162" name="Google Shape;121;p2"/>
            <p:cNvSpPr>
              <a:spLocks noChangeArrowheads="1"/>
            </p:cNvSpPr>
            <p:nvPr/>
          </p:nvSpPr>
          <p:spPr bwMode="auto">
            <a:xfrm rot="10800000" flipH="1">
              <a:off x="1921229" y="1294358"/>
              <a:ext cx="6284188" cy="50807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>
              <a:lvl1pPr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 sz="2000">
                <a:solidFill>
                  <a:srgbClr val="007E39"/>
                </a:solidFill>
                <a:latin typeface="Georgia" panose="02040502050405020303" pitchFamily="18" charset="0"/>
                <a:sym typeface="Georgia" panose="02040502050405020303" pitchFamily="18" charset="0"/>
              </a:endParaRPr>
            </a:p>
          </p:txBody>
        </p:sp>
        <p:sp>
          <p:nvSpPr>
            <p:cNvPr id="5163" name="Google Shape;122;p2"/>
            <p:cNvSpPr txBox="1">
              <a:spLocks noChangeArrowheads="1"/>
            </p:cNvSpPr>
            <p:nvPr/>
          </p:nvSpPr>
          <p:spPr bwMode="auto">
            <a:xfrm>
              <a:off x="841108" y="1340769"/>
              <a:ext cx="133164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25" tIns="45700" rIns="91425" bIns="45700">
              <a:spAutoFit/>
            </a:bodyPr>
            <a:lstStyle>
              <a:lvl1pPr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 sz="2400">
                <a:solidFill>
                  <a:srgbClr val="007E39"/>
                </a:solidFill>
                <a:latin typeface="Century Gothic" panose="020B0502020202020204" pitchFamily="34" charset="0"/>
                <a:sym typeface="Century Gothic" panose="020B0502020202020204" pitchFamily="34" charset="0"/>
              </a:endParaRPr>
            </a:p>
          </p:txBody>
        </p:sp>
        <p:sp>
          <p:nvSpPr>
            <p:cNvPr id="5164" name="Google Shape;123;p2"/>
            <p:cNvSpPr txBox="1">
              <a:spLocks noChangeArrowheads="1"/>
            </p:cNvSpPr>
            <p:nvPr/>
          </p:nvSpPr>
          <p:spPr bwMode="auto">
            <a:xfrm>
              <a:off x="6984776" y="1340769"/>
              <a:ext cx="133164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25" tIns="45700" rIns="91425" bIns="45700">
              <a:spAutoFit/>
            </a:bodyPr>
            <a:lstStyle>
              <a:lvl1pPr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 sz="2400">
                <a:solidFill>
                  <a:srgbClr val="007E39"/>
                </a:solidFill>
                <a:latin typeface="Century Gothic" panose="020B0502020202020204" pitchFamily="34" charset="0"/>
                <a:sym typeface="Century Gothic" panose="020B0502020202020204" pitchFamily="34" charset="0"/>
              </a:endParaRPr>
            </a:p>
          </p:txBody>
        </p:sp>
      </p:grpSp>
      <p:sp>
        <p:nvSpPr>
          <p:cNvPr id="5124" name="Google Shape;124;p2"/>
          <p:cNvSpPr>
            <a:spLocks noChangeArrowheads="1"/>
          </p:cNvSpPr>
          <p:nvPr/>
        </p:nvSpPr>
        <p:spPr bwMode="auto">
          <a:xfrm>
            <a:off x="1560513" y="1117600"/>
            <a:ext cx="9144000" cy="103188"/>
          </a:xfrm>
          <a:prstGeom prst="rect">
            <a:avLst/>
          </a:prstGeom>
          <a:solidFill>
            <a:srgbClr val="BFBFB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endParaRPr lang="fr-FR" altLang="fr-FR" sz="1800">
              <a:latin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5125" name="Google Shape;125;p2"/>
          <p:cNvSpPr>
            <a:spLocks noChangeArrowheads="1"/>
          </p:cNvSpPr>
          <p:nvPr/>
        </p:nvSpPr>
        <p:spPr bwMode="auto">
          <a:xfrm>
            <a:off x="1871663" y="6075363"/>
            <a:ext cx="3746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fr-FR" altLang="fr-FR" sz="180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IV</a:t>
            </a:r>
            <a:endParaRPr lang="fr-FR" altLang="fr-FR">
              <a:cs typeface="Calibri" panose="020F0502020204030204" pitchFamily="34" charset="0"/>
            </a:endParaRPr>
          </a:p>
        </p:txBody>
      </p:sp>
      <p:sp>
        <p:nvSpPr>
          <p:cNvPr id="126" name="Google Shape;126;p2"/>
          <p:cNvSpPr>
            <a:spLocks noChangeArrowheads="1"/>
          </p:cNvSpPr>
          <p:nvPr/>
        </p:nvSpPr>
        <p:spPr bwMode="auto">
          <a:xfrm>
            <a:off x="2391508" y="3045070"/>
            <a:ext cx="6201507" cy="6462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5" tIns="45700" rIns="91425" bIns="45700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 sz="1800" b="1" dirty="0">
                <a:solidFill>
                  <a:srgbClr val="007E39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      Gestion du projet avec le Framework SCRUM</a:t>
            </a:r>
            <a:endParaRPr lang="fr-FR" altLang="fr-FR" sz="1800" b="1" dirty="0">
              <a:solidFill>
                <a:srgbClr val="007E39"/>
              </a:solidFill>
              <a:latin typeface="Cambria" panose="02040503050406030204" pitchFamily="18" charset="0"/>
              <a:sym typeface="Cambria" panose="02040503050406030204" pitchFamily="18" charset="0"/>
            </a:endParaRPr>
          </a:p>
          <a:p>
            <a:pPr eaLnBrk="1" hangingPunct="1"/>
            <a:endParaRPr lang="fr-FR" altLang="fr-FR" sz="1800" b="1" dirty="0">
              <a:solidFill>
                <a:srgbClr val="007E39"/>
              </a:solidFill>
              <a:latin typeface="Cambria" panose="02040503050406030204" pitchFamily="18" charset="0"/>
              <a:sym typeface="Cambria" panose="02040503050406030204" pitchFamily="18" charset="0"/>
            </a:endParaRPr>
          </a:p>
        </p:txBody>
      </p:sp>
      <p:sp>
        <p:nvSpPr>
          <p:cNvPr id="127" name="Google Shape;127;p2"/>
          <p:cNvSpPr>
            <a:spLocks noChangeArrowheads="1"/>
          </p:cNvSpPr>
          <p:nvPr/>
        </p:nvSpPr>
        <p:spPr bwMode="auto">
          <a:xfrm>
            <a:off x="1919288" y="2960688"/>
            <a:ext cx="504825" cy="504825"/>
          </a:xfrm>
          <a:prstGeom prst="rect">
            <a:avLst/>
          </a:prstGeom>
          <a:solidFill>
            <a:srgbClr val="007E39"/>
          </a:solidFill>
          <a:ln>
            <a:noFill/>
          </a:ln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fr-FR" altLang="fr-FR" sz="200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II</a:t>
            </a:r>
            <a:endParaRPr lang="fr-FR" altLang="fr-FR"/>
          </a:p>
        </p:txBody>
      </p:sp>
      <p:grpSp>
        <p:nvGrpSpPr>
          <p:cNvPr id="128" name="Google Shape;128;p2"/>
          <p:cNvGrpSpPr/>
          <p:nvPr/>
        </p:nvGrpSpPr>
        <p:grpSpPr bwMode="auto">
          <a:xfrm>
            <a:off x="1416050" y="3772509"/>
            <a:ext cx="7475538" cy="504825"/>
            <a:chOff x="841108" y="1294358"/>
            <a:chExt cx="7475308" cy="508077"/>
          </a:xfrm>
        </p:grpSpPr>
        <p:sp>
          <p:nvSpPr>
            <p:cNvPr id="5159" name="Google Shape;129;p2"/>
            <p:cNvSpPr>
              <a:spLocks noChangeArrowheads="1"/>
            </p:cNvSpPr>
            <p:nvPr/>
          </p:nvSpPr>
          <p:spPr bwMode="auto">
            <a:xfrm rot="10800000" flipH="1">
              <a:off x="1921229" y="1294358"/>
              <a:ext cx="6272465" cy="50807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>
              <a:lvl1pPr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 sz="2000">
                <a:solidFill>
                  <a:srgbClr val="007E39"/>
                </a:solidFill>
                <a:latin typeface="Georgia" panose="02040502050405020303" pitchFamily="18" charset="0"/>
                <a:sym typeface="Georgia" panose="02040502050405020303" pitchFamily="18" charset="0"/>
              </a:endParaRPr>
            </a:p>
          </p:txBody>
        </p:sp>
        <p:sp>
          <p:nvSpPr>
            <p:cNvPr id="5160" name="Google Shape;130;p2"/>
            <p:cNvSpPr txBox="1">
              <a:spLocks noChangeArrowheads="1"/>
            </p:cNvSpPr>
            <p:nvPr/>
          </p:nvSpPr>
          <p:spPr bwMode="auto">
            <a:xfrm>
              <a:off x="841108" y="1340769"/>
              <a:ext cx="133164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25" tIns="45700" rIns="91425" bIns="45700">
              <a:spAutoFit/>
            </a:bodyPr>
            <a:lstStyle>
              <a:lvl1pPr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 sz="2400">
                <a:solidFill>
                  <a:srgbClr val="007E39"/>
                </a:solidFill>
                <a:latin typeface="Century Gothic" panose="020B0502020202020204" pitchFamily="34" charset="0"/>
                <a:sym typeface="Century Gothic" panose="020B0502020202020204" pitchFamily="34" charset="0"/>
              </a:endParaRPr>
            </a:p>
          </p:txBody>
        </p:sp>
        <p:sp>
          <p:nvSpPr>
            <p:cNvPr id="5161" name="Google Shape;131;p2"/>
            <p:cNvSpPr txBox="1">
              <a:spLocks noChangeArrowheads="1"/>
            </p:cNvSpPr>
            <p:nvPr/>
          </p:nvSpPr>
          <p:spPr bwMode="auto">
            <a:xfrm>
              <a:off x="6984776" y="1340769"/>
              <a:ext cx="133164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25" tIns="45700" rIns="91425" bIns="45700">
              <a:spAutoFit/>
            </a:bodyPr>
            <a:lstStyle>
              <a:lvl1pPr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 sz="2400">
                <a:solidFill>
                  <a:srgbClr val="007E39"/>
                </a:solidFill>
                <a:latin typeface="Century Gothic" panose="020B0502020202020204" pitchFamily="34" charset="0"/>
                <a:sym typeface="Century Gothic" panose="020B0502020202020204" pitchFamily="34" charset="0"/>
              </a:endParaRPr>
            </a:p>
          </p:txBody>
        </p:sp>
      </p:grpSp>
      <p:sp>
        <p:nvSpPr>
          <p:cNvPr id="132" name="Google Shape;132;p2"/>
          <p:cNvSpPr>
            <a:spLocks noChangeArrowheads="1"/>
          </p:cNvSpPr>
          <p:nvPr/>
        </p:nvSpPr>
        <p:spPr bwMode="auto">
          <a:xfrm>
            <a:off x="2605088" y="3818547"/>
            <a:ext cx="4132262" cy="3692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 sz="1800" b="1" dirty="0">
                <a:solidFill>
                  <a:srgbClr val="007E39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Conception de la solution</a:t>
            </a:r>
            <a:endParaRPr lang="fr-FR" altLang="fr-FR" sz="1800" dirty="0">
              <a:solidFill>
                <a:srgbClr val="007E39"/>
              </a:solidFill>
            </a:endParaRPr>
          </a:p>
        </p:txBody>
      </p:sp>
      <p:sp>
        <p:nvSpPr>
          <p:cNvPr id="133" name="Google Shape;133;p2"/>
          <p:cNvSpPr>
            <a:spLocks noChangeArrowheads="1"/>
          </p:cNvSpPr>
          <p:nvPr/>
        </p:nvSpPr>
        <p:spPr bwMode="auto">
          <a:xfrm>
            <a:off x="1919288" y="3772510"/>
            <a:ext cx="504825" cy="504825"/>
          </a:xfrm>
          <a:prstGeom prst="rect">
            <a:avLst/>
          </a:prstGeom>
          <a:solidFill>
            <a:srgbClr val="007E39"/>
          </a:solidFill>
          <a:ln>
            <a:noFill/>
          </a:ln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fr-FR" altLang="fr-FR" sz="200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III</a:t>
            </a:r>
            <a:endParaRPr lang="fr-FR" altLang="fr-FR"/>
          </a:p>
        </p:txBody>
      </p:sp>
      <p:grpSp>
        <p:nvGrpSpPr>
          <p:cNvPr id="134" name="Google Shape;134;p2"/>
          <p:cNvGrpSpPr/>
          <p:nvPr/>
        </p:nvGrpSpPr>
        <p:grpSpPr bwMode="auto">
          <a:xfrm>
            <a:off x="1416050" y="4421797"/>
            <a:ext cx="7475538" cy="503238"/>
            <a:chOff x="841108" y="1294359"/>
            <a:chExt cx="7475308" cy="508077"/>
          </a:xfrm>
        </p:grpSpPr>
        <p:sp>
          <p:nvSpPr>
            <p:cNvPr id="5156" name="Google Shape;135;p2"/>
            <p:cNvSpPr>
              <a:spLocks noChangeArrowheads="1"/>
            </p:cNvSpPr>
            <p:nvPr/>
          </p:nvSpPr>
          <p:spPr bwMode="auto">
            <a:xfrm rot="10800000" flipH="1">
              <a:off x="1921229" y="1294359"/>
              <a:ext cx="6284188" cy="50807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>
              <a:lvl1pPr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 sz="1800">
                <a:solidFill>
                  <a:srgbClr val="FFFFFF"/>
                </a:solidFill>
                <a:latin typeface="Georgia" panose="02040502050405020303" pitchFamily="18" charset="0"/>
                <a:sym typeface="Georgia" panose="02040502050405020303" pitchFamily="18" charset="0"/>
              </a:endParaRPr>
            </a:p>
          </p:txBody>
        </p:sp>
        <p:sp>
          <p:nvSpPr>
            <p:cNvPr id="5157" name="Google Shape;136;p2"/>
            <p:cNvSpPr txBox="1">
              <a:spLocks noChangeArrowheads="1"/>
            </p:cNvSpPr>
            <p:nvPr/>
          </p:nvSpPr>
          <p:spPr bwMode="auto">
            <a:xfrm>
              <a:off x="841108" y="1340769"/>
              <a:ext cx="1331640" cy="3728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25" tIns="45700" rIns="91425" bIns="45700">
              <a:spAutoFit/>
            </a:bodyPr>
            <a:lstStyle>
              <a:lvl1pPr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 sz="1800">
                <a:latin typeface="Century Gothic" panose="020B0502020202020204" pitchFamily="34" charset="0"/>
                <a:sym typeface="Century Gothic" panose="020B0502020202020204" pitchFamily="34" charset="0"/>
              </a:endParaRPr>
            </a:p>
          </p:txBody>
        </p:sp>
        <p:sp>
          <p:nvSpPr>
            <p:cNvPr id="5158" name="Google Shape;137;p2"/>
            <p:cNvSpPr txBox="1">
              <a:spLocks noChangeArrowheads="1"/>
            </p:cNvSpPr>
            <p:nvPr/>
          </p:nvSpPr>
          <p:spPr bwMode="auto">
            <a:xfrm>
              <a:off x="6984776" y="1340769"/>
              <a:ext cx="1331640" cy="3728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25" tIns="45700" rIns="91425" bIns="45700">
              <a:spAutoFit/>
            </a:bodyPr>
            <a:lstStyle>
              <a:lvl1pPr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 sz="1800">
                <a:solidFill>
                  <a:srgbClr val="FFFFFF"/>
                </a:solidFill>
                <a:latin typeface="Century Gothic" panose="020B0502020202020204" pitchFamily="34" charset="0"/>
                <a:sym typeface="Century Gothic" panose="020B0502020202020204" pitchFamily="34" charset="0"/>
              </a:endParaRPr>
            </a:p>
          </p:txBody>
        </p:sp>
      </p:grpSp>
      <p:sp>
        <p:nvSpPr>
          <p:cNvPr id="138" name="Google Shape;138;p2"/>
          <p:cNvSpPr>
            <a:spLocks noChangeArrowheads="1"/>
          </p:cNvSpPr>
          <p:nvPr/>
        </p:nvSpPr>
        <p:spPr bwMode="auto">
          <a:xfrm>
            <a:off x="2597150" y="4480535"/>
            <a:ext cx="5200650" cy="3692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 sz="1800" b="1" dirty="0">
                <a:solidFill>
                  <a:srgbClr val="007E39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Réalisation et mise en œuvre</a:t>
            </a:r>
            <a:endParaRPr lang="fr-FR" altLang="fr-FR" sz="1800" dirty="0">
              <a:solidFill>
                <a:srgbClr val="007E39"/>
              </a:solidFill>
            </a:endParaRPr>
          </a:p>
        </p:txBody>
      </p:sp>
      <p:sp>
        <p:nvSpPr>
          <p:cNvPr id="139" name="Google Shape;139;p2"/>
          <p:cNvSpPr>
            <a:spLocks noChangeArrowheads="1"/>
          </p:cNvSpPr>
          <p:nvPr/>
        </p:nvSpPr>
        <p:spPr bwMode="auto">
          <a:xfrm>
            <a:off x="1919288" y="4421797"/>
            <a:ext cx="504825" cy="503238"/>
          </a:xfrm>
          <a:prstGeom prst="rect">
            <a:avLst/>
          </a:prstGeom>
          <a:solidFill>
            <a:srgbClr val="007E39"/>
          </a:solidFill>
          <a:ln>
            <a:noFill/>
          </a:ln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fr-FR" altLang="fr-FR" sz="200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IV</a:t>
            </a:r>
            <a:endParaRPr lang="fr-FR" altLang="fr-FR"/>
          </a:p>
        </p:txBody>
      </p:sp>
      <p:grpSp>
        <p:nvGrpSpPr>
          <p:cNvPr id="140" name="Google Shape;140;p2"/>
          <p:cNvGrpSpPr/>
          <p:nvPr/>
        </p:nvGrpSpPr>
        <p:grpSpPr bwMode="auto">
          <a:xfrm>
            <a:off x="1416050" y="5069497"/>
            <a:ext cx="7475538" cy="503238"/>
            <a:chOff x="841108" y="1294359"/>
            <a:chExt cx="7475308" cy="508077"/>
          </a:xfrm>
        </p:grpSpPr>
        <p:sp>
          <p:nvSpPr>
            <p:cNvPr id="5153" name="Google Shape;141;p2"/>
            <p:cNvSpPr>
              <a:spLocks noChangeArrowheads="1"/>
            </p:cNvSpPr>
            <p:nvPr/>
          </p:nvSpPr>
          <p:spPr bwMode="auto">
            <a:xfrm rot="10800000" flipH="1">
              <a:off x="1921229" y="1294359"/>
              <a:ext cx="6272465" cy="50807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>
              <a:lvl1pPr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 sz="2000">
                <a:solidFill>
                  <a:srgbClr val="FFFFFF"/>
                </a:solidFill>
                <a:latin typeface="Georgia" panose="02040502050405020303" pitchFamily="18" charset="0"/>
                <a:sym typeface="Georgia" panose="02040502050405020303" pitchFamily="18" charset="0"/>
              </a:endParaRPr>
            </a:p>
          </p:txBody>
        </p:sp>
        <p:sp>
          <p:nvSpPr>
            <p:cNvPr id="5154" name="Google Shape;142;p2"/>
            <p:cNvSpPr txBox="1">
              <a:spLocks noChangeArrowheads="1"/>
            </p:cNvSpPr>
            <p:nvPr/>
          </p:nvSpPr>
          <p:spPr bwMode="auto">
            <a:xfrm>
              <a:off x="841108" y="1340769"/>
              <a:ext cx="133164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25" tIns="45700" rIns="91425" bIns="45700">
              <a:spAutoFit/>
            </a:bodyPr>
            <a:lstStyle>
              <a:lvl1pPr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 sz="2400">
                <a:latin typeface="Century Gothic" panose="020B0502020202020204" pitchFamily="34" charset="0"/>
                <a:sym typeface="Century Gothic" panose="020B0502020202020204" pitchFamily="34" charset="0"/>
              </a:endParaRPr>
            </a:p>
          </p:txBody>
        </p:sp>
        <p:sp>
          <p:nvSpPr>
            <p:cNvPr id="5155" name="Google Shape;143;p2"/>
            <p:cNvSpPr txBox="1">
              <a:spLocks noChangeArrowheads="1"/>
            </p:cNvSpPr>
            <p:nvPr/>
          </p:nvSpPr>
          <p:spPr bwMode="auto">
            <a:xfrm>
              <a:off x="6984776" y="1340769"/>
              <a:ext cx="133164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25" tIns="45700" rIns="91425" bIns="45700">
              <a:spAutoFit/>
            </a:bodyPr>
            <a:lstStyle>
              <a:lvl1pPr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 sz="2400">
                <a:solidFill>
                  <a:srgbClr val="FFFFFF"/>
                </a:solidFill>
                <a:latin typeface="Century Gothic" panose="020B0502020202020204" pitchFamily="34" charset="0"/>
                <a:sym typeface="Century Gothic" panose="020B0502020202020204" pitchFamily="34" charset="0"/>
              </a:endParaRPr>
            </a:p>
          </p:txBody>
        </p:sp>
      </p:grpSp>
      <p:sp>
        <p:nvSpPr>
          <p:cNvPr id="144" name="Google Shape;144;p2"/>
          <p:cNvSpPr>
            <a:spLocks noChangeArrowheads="1"/>
          </p:cNvSpPr>
          <p:nvPr/>
        </p:nvSpPr>
        <p:spPr bwMode="auto">
          <a:xfrm>
            <a:off x="2605088" y="5123472"/>
            <a:ext cx="4171950" cy="3692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 sz="1800" b="1" dirty="0">
                <a:solidFill>
                  <a:srgbClr val="007E39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Conclusion générale et perspectives</a:t>
            </a:r>
            <a:endParaRPr lang="fr-FR" altLang="fr-FR" sz="1800" dirty="0">
              <a:solidFill>
                <a:srgbClr val="007E39"/>
              </a:solidFill>
            </a:endParaRPr>
          </a:p>
        </p:txBody>
      </p:sp>
      <p:sp>
        <p:nvSpPr>
          <p:cNvPr id="145" name="Google Shape;145;p2"/>
          <p:cNvSpPr>
            <a:spLocks noChangeArrowheads="1"/>
          </p:cNvSpPr>
          <p:nvPr/>
        </p:nvSpPr>
        <p:spPr bwMode="auto">
          <a:xfrm>
            <a:off x="1919288" y="5069497"/>
            <a:ext cx="504825" cy="503238"/>
          </a:xfrm>
          <a:prstGeom prst="rect">
            <a:avLst/>
          </a:prstGeom>
          <a:solidFill>
            <a:srgbClr val="007E39"/>
          </a:solidFill>
          <a:ln>
            <a:noFill/>
          </a:ln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fr-FR" altLang="fr-FR" sz="200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V</a:t>
            </a:r>
            <a:endParaRPr lang="fr-FR" altLang="fr-FR"/>
          </a:p>
        </p:txBody>
      </p:sp>
      <p:sp>
        <p:nvSpPr>
          <p:cNvPr id="5137" name="Google Shape;146;p2"/>
          <p:cNvSpPr>
            <a:spLocks noChangeArrowheads="1"/>
          </p:cNvSpPr>
          <p:nvPr/>
        </p:nvSpPr>
        <p:spPr bwMode="auto">
          <a:xfrm>
            <a:off x="5732463" y="1789113"/>
            <a:ext cx="5003800" cy="103187"/>
          </a:xfrm>
          <a:prstGeom prst="rect">
            <a:avLst/>
          </a:prstGeom>
          <a:solidFill>
            <a:srgbClr val="BFBFB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endParaRPr lang="fr-FR" altLang="fr-FR" sz="2800">
              <a:solidFill>
                <a:srgbClr val="36C41E"/>
              </a:solidFill>
              <a:latin typeface="Century Gothic" panose="020B0502020202020204" pitchFamily="34" charset="0"/>
              <a:sym typeface="Century Gothic" panose="020B0502020202020204" pitchFamily="34" charset="0"/>
            </a:endParaRPr>
          </a:p>
        </p:txBody>
      </p:sp>
      <p:sp>
        <p:nvSpPr>
          <p:cNvPr id="5138" name="Google Shape;147;p2"/>
          <p:cNvSpPr>
            <a:spLocks noChangeArrowheads="1"/>
          </p:cNvSpPr>
          <p:nvPr/>
        </p:nvSpPr>
        <p:spPr bwMode="auto">
          <a:xfrm flipH="1">
            <a:off x="8688388" y="976313"/>
            <a:ext cx="2520950" cy="1008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fr-FR" altLang="fr-FR" sz="4200" b="1" dirty="0">
                <a:solidFill>
                  <a:srgbClr val="002060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PLAN</a:t>
            </a:r>
            <a:endParaRPr lang="fr-FR" altLang="fr-FR" b="1" dirty="0"/>
          </a:p>
        </p:txBody>
      </p:sp>
      <p:sp>
        <p:nvSpPr>
          <p:cNvPr id="148" name="Google Shape;148;p2"/>
          <p:cNvSpPr>
            <a:spLocks noChangeArrowheads="1"/>
          </p:cNvSpPr>
          <p:nvPr/>
        </p:nvSpPr>
        <p:spPr bwMode="auto">
          <a:xfrm>
            <a:off x="1919288" y="2319338"/>
            <a:ext cx="511175" cy="504825"/>
          </a:xfrm>
          <a:prstGeom prst="rect">
            <a:avLst/>
          </a:prstGeom>
          <a:solidFill>
            <a:srgbClr val="007E39"/>
          </a:solidFill>
          <a:ln>
            <a:noFill/>
          </a:ln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fr-FR" altLang="fr-FR" sz="200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I</a:t>
            </a:r>
            <a:endParaRPr lang="fr-FR" altLang="fr-FR"/>
          </a:p>
        </p:txBody>
      </p:sp>
      <p:sp>
        <p:nvSpPr>
          <p:cNvPr id="149" name="Google Shape;149;p2"/>
          <p:cNvSpPr>
            <a:spLocks noChangeArrowheads="1"/>
          </p:cNvSpPr>
          <p:nvPr/>
        </p:nvSpPr>
        <p:spPr bwMode="auto">
          <a:xfrm>
            <a:off x="2605088" y="2366963"/>
            <a:ext cx="6058266" cy="3692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5" tIns="45700" rIns="91425" bIns="45700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 sz="1800" b="1" dirty="0">
                <a:solidFill>
                  <a:srgbClr val="007E39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Contexte général du projet et étude de l’existant</a:t>
            </a:r>
            <a:endParaRPr lang="fr-FR" altLang="fr-FR" sz="1800" dirty="0">
              <a:solidFill>
                <a:srgbClr val="007E39"/>
              </a:solidFill>
            </a:endParaRPr>
          </a:p>
        </p:txBody>
      </p:sp>
      <p:sp>
        <p:nvSpPr>
          <p:cNvPr id="5141" name="Google Shape;152;p2"/>
          <p:cNvSpPr txBox="1">
            <a:spLocks noChangeArrowheads="1"/>
          </p:cNvSpPr>
          <p:nvPr/>
        </p:nvSpPr>
        <p:spPr bwMode="auto">
          <a:xfrm>
            <a:off x="1524000" y="6580188"/>
            <a:ext cx="2014538" cy="2923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 sz="1300" dirty="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Projet de Génie Logiciel</a:t>
            </a:r>
            <a:endParaRPr lang="fr-FR" altLang="fr-FR" dirty="0"/>
          </a:p>
        </p:txBody>
      </p:sp>
      <p:sp>
        <p:nvSpPr>
          <p:cNvPr id="5142" name="Google Shape;159;p2"/>
          <p:cNvSpPr>
            <a:spLocks noGrp="1"/>
          </p:cNvSpPr>
          <p:nvPr>
            <p:ph type="sldNum" sz="quarter" idx="13"/>
          </p:nvPr>
        </p:nvSpPr>
        <p:spPr>
          <a:xfrm>
            <a:off x="4554538" y="6594475"/>
            <a:ext cx="3079750" cy="263525"/>
          </a:xfrm>
          <a:noFill/>
        </p:spPr>
        <p:txBody>
          <a:bodyPr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/>
            <a:r>
              <a:rPr lang="fr-FR" altLang="fr-FR" sz="130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2</a:t>
            </a:r>
            <a:endParaRPr lang="fr-FR" altLang="fr-FR" sz="1200">
              <a:solidFill>
                <a:srgbClr val="888888"/>
              </a:solidFill>
              <a:latin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5149" name="Google Shape;836;p4"/>
          <p:cNvSpPr>
            <a:spLocks noChangeArrowheads="1"/>
          </p:cNvSpPr>
          <p:nvPr/>
        </p:nvSpPr>
        <p:spPr bwMode="auto">
          <a:xfrm rot="10800000" flipH="1">
            <a:off x="0" y="6596063"/>
            <a:ext cx="12192000" cy="261937"/>
          </a:xfrm>
          <a:prstGeom prst="rect">
            <a:avLst/>
          </a:prstGeom>
          <a:solidFill>
            <a:srgbClr val="007E39"/>
          </a:solidFill>
          <a:ln>
            <a:noFill/>
          </a:ln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endParaRPr lang="fr-FR" altLang="fr-FR" sz="1800">
              <a:latin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5150" name="Google Shape;918;p6"/>
          <p:cNvSpPr txBox="1">
            <a:spLocks noChangeArrowheads="1"/>
          </p:cNvSpPr>
          <p:nvPr/>
        </p:nvSpPr>
        <p:spPr bwMode="auto">
          <a:xfrm>
            <a:off x="1524000" y="6580188"/>
            <a:ext cx="2014538" cy="2923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 sz="1300" dirty="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Projet de Génie Logiciel</a:t>
            </a:r>
            <a:endParaRPr lang="fr-FR" altLang="fr-FR" dirty="0"/>
          </a:p>
        </p:txBody>
      </p:sp>
      <p:sp>
        <p:nvSpPr>
          <p:cNvPr id="5151" name="Google Shape;944;p6"/>
          <p:cNvSpPr txBox="1"/>
          <p:nvPr/>
        </p:nvSpPr>
        <p:spPr bwMode="auto">
          <a:xfrm>
            <a:off x="4554538" y="6594475"/>
            <a:ext cx="3079750" cy="26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fr-FR" altLang="fr-FR" sz="130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  <a:sym typeface="Cambria" panose="02040503050406030204" pitchFamily="18" charset="0"/>
              </a:rPr>
              <a:t>1</a:t>
            </a:r>
            <a:endParaRPr lang="fr-FR" altLang="fr-FR" sz="1200">
              <a:solidFill>
                <a:srgbClr val="888888"/>
              </a:solidFill>
              <a:latin typeface="Calibri" panose="020F0502020204030204" pitchFamily="34" charset="0"/>
              <a:ea typeface="Cambria" panose="02040503050406030204" pitchFamily="18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5152" name="Google Shape;945;p6"/>
          <p:cNvSpPr txBox="1">
            <a:spLocks noChangeArrowheads="1"/>
          </p:cNvSpPr>
          <p:nvPr/>
        </p:nvSpPr>
        <p:spPr bwMode="auto">
          <a:xfrm>
            <a:off x="9875838" y="6594475"/>
            <a:ext cx="1768475" cy="29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 sz="1300" dirty="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EMSI 2023-2024</a:t>
            </a:r>
            <a:endParaRPr lang="fr-FR" altLang="fr-FR" sz="1200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96980" y="3006793"/>
            <a:ext cx="436796" cy="436796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9048" y="5080632"/>
            <a:ext cx="496203" cy="496203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3797" y="4448713"/>
            <a:ext cx="503240" cy="503240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6979" y="3790049"/>
            <a:ext cx="454042" cy="454042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 rotWithShape="1">
          <a:blip r:embed="rId5"/>
          <a:srcRect l="14550"/>
          <a:stretch>
            <a:fillRect/>
          </a:stretch>
        </p:blipFill>
        <p:spPr>
          <a:xfrm>
            <a:off x="1318118" y="2319338"/>
            <a:ext cx="446510" cy="522543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84576" y="2509182"/>
            <a:ext cx="2850218" cy="2850218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1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1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1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1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0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3500"/>
                            </p:stCondLst>
                            <p:childTnLst>
                              <p:par>
                                <p:cTn id="6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4000"/>
                            </p:stCondLst>
                            <p:childTnLst>
                              <p:par>
                                <p:cTn id="7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4" grpId="0" animBg="1"/>
      <p:bldP spid="126" grpId="0"/>
      <p:bldP spid="127" grpId="0" animBg="1"/>
      <p:bldP spid="132" grpId="0"/>
      <p:bldP spid="133" grpId="0" animBg="1"/>
      <p:bldP spid="138" grpId="0"/>
      <p:bldP spid="139" grpId="0" animBg="1"/>
      <p:bldP spid="144" grpId="0"/>
      <p:bldP spid="145" grpId="0" animBg="1"/>
      <p:bldP spid="5137" grpId="0" animBg="1"/>
      <p:bldP spid="5138" grpId="0"/>
      <p:bldP spid="148" grpId="0" animBg="1"/>
      <p:bldP spid="14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texte, capture d’écran, nombre, Police&#10;&#10;Description générée automatiquemen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1103" y="2169950"/>
            <a:ext cx="9132985" cy="4316307"/>
          </a:xfrm>
          <a:prstGeom prst="rect">
            <a:avLst/>
          </a:prstGeom>
        </p:spPr>
      </p:pic>
      <p:sp>
        <p:nvSpPr>
          <p:cNvPr id="21506" name="Google Shape;983;p8"/>
          <p:cNvSpPr>
            <a:spLocks noChangeArrowheads="1"/>
          </p:cNvSpPr>
          <p:nvPr/>
        </p:nvSpPr>
        <p:spPr bwMode="auto">
          <a:xfrm rot="10800000" flipH="1">
            <a:off x="0" y="6592888"/>
            <a:ext cx="12192000" cy="261937"/>
          </a:xfrm>
          <a:prstGeom prst="rect">
            <a:avLst/>
          </a:prstGeom>
          <a:solidFill>
            <a:srgbClr val="00206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endParaRPr lang="fr-FR" altLang="fr-FR" sz="1800">
              <a:latin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1507" name="Google Shape;984;p8"/>
          <p:cNvSpPr txBox="1">
            <a:spLocks noChangeArrowheads="1"/>
          </p:cNvSpPr>
          <p:nvPr/>
        </p:nvSpPr>
        <p:spPr bwMode="auto">
          <a:xfrm>
            <a:off x="1524000" y="6550025"/>
            <a:ext cx="2014538" cy="2923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 sz="1300" dirty="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Projet de Génie Logiciel</a:t>
            </a:r>
            <a:endParaRPr lang="fr-FR" altLang="fr-FR" dirty="0"/>
          </a:p>
        </p:txBody>
      </p:sp>
      <p:sp>
        <p:nvSpPr>
          <p:cNvPr id="21516" name="Google Shape;996;p8"/>
          <p:cNvSpPr txBox="1">
            <a:spLocks noChangeArrowheads="1"/>
          </p:cNvSpPr>
          <p:nvPr/>
        </p:nvSpPr>
        <p:spPr bwMode="auto">
          <a:xfrm>
            <a:off x="5075237" y="1012903"/>
            <a:ext cx="1741488" cy="492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fr-FR" altLang="fr-FR" sz="1300" b="1" dirty="0">
                <a:solidFill>
                  <a:srgbClr val="BFBFB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Environnement de travail</a:t>
            </a:r>
            <a:endParaRPr lang="fr-FR" altLang="fr-FR" dirty="0"/>
          </a:p>
        </p:txBody>
      </p:sp>
      <p:sp>
        <p:nvSpPr>
          <p:cNvPr id="21517" name="Google Shape;997;p8"/>
          <p:cNvSpPr txBox="1">
            <a:spLocks noChangeArrowheads="1"/>
          </p:cNvSpPr>
          <p:nvPr/>
        </p:nvSpPr>
        <p:spPr bwMode="auto">
          <a:xfrm>
            <a:off x="3754438" y="1016078"/>
            <a:ext cx="1536700" cy="2923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fr-FR" altLang="fr-FR" sz="1300" b="1" dirty="0">
                <a:solidFill>
                  <a:srgbClr val="BFBFB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Scrum</a:t>
            </a:r>
            <a:endParaRPr lang="fr-FR" altLang="fr-FR" sz="1300" b="1" dirty="0">
              <a:solidFill>
                <a:srgbClr val="BFBFBF"/>
              </a:solidFill>
              <a:latin typeface="Cambria" panose="02040503050406030204" pitchFamily="18" charset="0"/>
            </a:endParaRPr>
          </a:p>
        </p:txBody>
      </p:sp>
      <p:sp>
        <p:nvSpPr>
          <p:cNvPr id="21518" name="Google Shape;998;p8"/>
          <p:cNvSpPr txBox="1">
            <a:spLocks noChangeArrowheads="1"/>
          </p:cNvSpPr>
          <p:nvPr/>
        </p:nvSpPr>
        <p:spPr bwMode="auto">
          <a:xfrm>
            <a:off x="6845300" y="1008141"/>
            <a:ext cx="1701800" cy="2923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fr-FR" altLang="fr-FR" sz="1300" b="1" dirty="0">
                <a:solidFill>
                  <a:srgbClr val="EC3A3B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Gestion de projet</a:t>
            </a:r>
            <a:endParaRPr lang="fr-FR" altLang="fr-FR" sz="1300" b="1" dirty="0">
              <a:solidFill>
                <a:srgbClr val="EC3A3B"/>
              </a:solidFill>
              <a:latin typeface="Cambria" panose="02040503050406030204" pitchFamily="18" charset="0"/>
            </a:endParaRPr>
          </a:p>
        </p:txBody>
      </p:sp>
      <p:sp>
        <p:nvSpPr>
          <p:cNvPr id="1000" name="Google Shape;1000;p8"/>
          <p:cNvSpPr/>
          <p:nvPr/>
        </p:nvSpPr>
        <p:spPr>
          <a:xfrm>
            <a:off x="7021513" y="965278"/>
            <a:ext cx="1331912" cy="50800"/>
          </a:xfrm>
          <a:prstGeom prst="rect">
            <a:avLst/>
          </a:prstGeom>
          <a:solidFill>
            <a:srgbClr val="EC3A3B"/>
          </a:solidFill>
          <a:ln>
            <a:noFill/>
          </a:ln>
        </p:spPr>
        <p:txBody>
          <a:bodyPr spcFirstLastPara="1" lIns="91425" tIns="45700" rIns="91425" bIns="4570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/>
            </a:pPr>
            <a:endParaRPr sz="1800" kern="0">
              <a:solidFill>
                <a:schemeClr val="accent3"/>
              </a:solidFill>
              <a:latin typeface="Century Gothic" panose="020B0502020202020204"/>
              <a:ea typeface="Century Gothic" panose="020B0502020202020204"/>
              <a:cs typeface="Century Gothic" panose="020B0502020202020204"/>
              <a:sym typeface="Century Gothic" panose="020B0502020202020204"/>
            </a:endParaRPr>
          </a:p>
        </p:txBody>
      </p:sp>
      <p:sp>
        <p:nvSpPr>
          <p:cNvPr id="21520" name="Google Shape;1001;p8"/>
          <p:cNvSpPr>
            <a:spLocks noChangeArrowheads="1"/>
          </p:cNvSpPr>
          <p:nvPr/>
        </p:nvSpPr>
        <p:spPr bwMode="auto">
          <a:xfrm rot="10800000" flipH="1">
            <a:off x="7589838" y="762078"/>
            <a:ext cx="195262" cy="117475"/>
          </a:xfrm>
          <a:prstGeom prst="triangle">
            <a:avLst>
              <a:gd name="adj" fmla="val 50000"/>
            </a:avLst>
          </a:prstGeom>
          <a:solidFill>
            <a:srgbClr val="EC3A3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fr-FR" altLang="fr-FR" sz="1800">
              <a:solidFill>
                <a:srgbClr val="C00000"/>
              </a:solidFill>
              <a:latin typeface="Century Gothic" panose="020B0502020202020204" pitchFamily="34" charset="0"/>
              <a:sym typeface="Century Gothic" panose="020B0502020202020204" pitchFamily="34" charset="0"/>
            </a:endParaRPr>
          </a:p>
        </p:txBody>
      </p:sp>
      <p:sp>
        <p:nvSpPr>
          <p:cNvPr id="21521" name="Google Shape;1002;p8"/>
          <p:cNvSpPr>
            <a:spLocks noChangeArrowheads="1"/>
          </p:cNvSpPr>
          <p:nvPr/>
        </p:nvSpPr>
        <p:spPr bwMode="auto">
          <a:xfrm>
            <a:off x="3743325" y="963691"/>
            <a:ext cx="1536700" cy="52387"/>
          </a:xfrm>
          <a:prstGeom prst="rect">
            <a:avLst/>
          </a:prstGeom>
          <a:solidFill>
            <a:srgbClr val="D8D8D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fr-FR" altLang="fr-FR" sz="1800">
              <a:solidFill>
                <a:srgbClr val="FFFFFF"/>
              </a:solidFill>
              <a:latin typeface="Century Gothic" panose="020B0502020202020204" pitchFamily="34" charset="0"/>
              <a:sym typeface="Century Gothic" panose="020B0502020202020204" pitchFamily="34" charset="0"/>
            </a:endParaRPr>
          </a:p>
        </p:txBody>
      </p:sp>
      <p:sp>
        <p:nvSpPr>
          <p:cNvPr id="21522" name="Google Shape;1004;p8"/>
          <p:cNvSpPr>
            <a:spLocks noChangeArrowheads="1"/>
          </p:cNvSpPr>
          <p:nvPr/>
        </p:nvSpPr>
        <p:spPr bwMode="auto">
          <a:xfrm>
            <a:off x="5280025" y="960516"/>
            <a:ext cx="1741488" cy="52387"/>
          </a:xfrm>
          <a:prstGeom prst="rect">
            <a:avLst/>
          </a:prstGeom>
          <a:solidFill>
            <a:srgbClr val="D8D8D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fr-FR" altLang="fr-FR" sz="1800">
              <a:solidFill>
                <a:srgbClr val="FFFFFF"/>
              </a:solidFill>
              <a:latin typeface="Century Gothic" panose="020B0502020202020204" pitchFamily="34" charset="0"/>
              <a:sym typeface="Century Gothic" panose="020B0502020202020204" pitchFamily="34" charset="0"/>
            </a:endParaRPr>
          </a:p>
        </p:txBody>
      </p:sp>
      <p:sp>
        <p:nvSpPr>
          <p:cNvPr id="21523" name="Google Shape;1005;p8"/>
          <p:cNvSpPr>
            <a:spLocks noGrp="1"/>
          </p:cNvSpPr>
          <p:nvPr>
            <p:ph type="sldNum" sz="quarter" idx="13"/>
          </p:nvPr>
        </p:nvSpPr>
        <p:spPr>
          <a:xfrm>
            <a:off x="4554538" y="6565900"/>
            <a:ext cx="3079750" cy="263525"/>
          </a:xfrm>
          <a:noFill/>
        </p:spPr>
        <p:txBody>
          <a:bodyPr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/>
            <a:r>
              <a:rPr lang="fr-FR" altLang="fr-FR" sz="1300" dirty="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19</a:t>
            </a:r>
            <a:endParaRPr lang="fr-FR" altLang="fr-FR" sz="1200" dirty="0">
              <a:solidFill>
                <a:srgbClr val="888888"/>
              </a:solidFill>
              <a:latin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1524" name="Google Shape;1006;p8"/>
          <p:cNvSpPr txBox="1">
            <a:spLocks noChangeArrowheads="1"/>
          </p:cNvSpPr>
          <p:nvPr/>
        </p:nvSpPr>
        <p:spPr bwMode="auto">
          <a:xfrm>
            <a:off x="9875838" y="6565900"/>
            <a:ext cx="1768475" cy="29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 sz="1300" dirty="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EMSI 2023-2024</a:t>
            </a:r>
            <a:endParaRPr lang="fr-FR" altLang="fr-FR" sz="1200" dirty="0"/>
          </a:p>
        </p:txBody>
      </p:sp>
      <p:sp>
        <p:nvSpPr>
          <p:cNvPr id="26" name="Espace réservé du contenu 2"/>
          <p:cNvSpPr txBox="1"/>
          <p:nvPr/>
        </p:nvSpPr>
        <p:spPr bwMode="auto">
          <a:xfrm>
            <a:off x="375140" y="1160586"/>
            <a:ext cx="11453445" cy="4046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spcFirstLastPara="1" vert="horz" wrap="square" lIns="91425" tIns="45700" rIns="91425" bIns="45700" numCol="1" anchor="t" anchorCtr="0" compatLnSpc="1">
            <a:noAutofit/>
          </a:bodyPr>
          <a:lstStyle/>
          <a:p>
            <a:pPr lvl="0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Clr>
                <a:srgbClr val="00B050"/>
              </a:buClr>
              <a:buSzPts val="1800"/>
            </a:pPr>
            <a:r>
              <a:rPr lang="fr-FR" sz="1800" b="1" kern="0" dirty="0">
                <a:solidFill>
                  <a:srgbClr val="006600"/>
                </a:solidFill>
                <a:latin typeface="Candara" panose="020E0502030303020204" pitchFamily="34" charset="0"/>
                <a:ea typeface="Arial" panose="020B0604020202020204"/>
                <a:cs typeface="Arial" panose="020B0604020202020204"/>
              </a:rPr>
              <a:t>Estimation de l'effort à fournir pour mettre en place des user stories </a:t>
            </a:r>
            <a:endParaRPr lang="fr-FR" sz="1800" b="1" kern="0" dirty="0">
              <a:solidFill>
                <a:srgbClr val="006600"/>
              </a:solidFill>
              <a:latin typeface="Candara" panose="020E0502030303020204" pitchFamily="34" charset="0"/>
              <a:ea typeface="Arial" panose="020B0604020202020204"/>
              <a:cs typeface="Arial" panose="020B0604020202020204"/>
            </a:endParaRPr>
          </a:p>
        </p:txBody>
      </p:sp>
      <p:sp>
        <p:nvSpPr>
          <p:cNvPr id="25" name="Titre 7"/>
          <p:cNvSpPr>
            <a:spLocks noGrp="1"/>
          </p:cNvSpPr>
          <p:nvPr>
            <p:ph type="title"/>
          </p:nvPr>
        </p:nvSpPr>
        <p:spPr>
          <a:xfrm>
            <a:off x="838200" y="1598435"/>
            <a:ext cx="10515600" cy="641576"/>
          </a:xfrm>
        </p:spPr>
        <p:txBody>
          <a:bodyPr>
            <a:noAutofit/>
          </a:bodyPr>
          <a:lstStyle/>
          <a:p>
            <a:r>
              <a:rPr lang="fr-FR" sz="2800" dirty="0">
                <a:latin typeface="Candara" panose="020E0502030303020204" pitchFamily="34" charset="0"/>
              </a:rPr>
              <a:t>Technique d’estimation --- Planning Poker</a:t>
            </a:r>
            <a:endParaRPr lang="fr-FR" sz="2800" dirty="0">
              <a:latin typeface="Candara" panose="020E0502030303020204" pitchFamily="34" charset="0"/>
            </a:endParaRPr>
          </a:p>
        </p:txBody>
      </p:sp>
      <p:sp>
        <p:nvSpPr>
          <p:cNvPr id="29" name="Flèche vers le bas 28"/>
          <p:cNvSpPr/>
          <p:nvPr/>
        </p:nvSpPr>
        <p:spPr>
          <a:xfrm>
            <a:off x="8365392" y="2757005"/>
            <a:ext cx="363416" cy="492370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30" name="Google Shape;985;p8"/>
          <p:cNvGrpSpPr/>
          <p:nvPr/>
        </p:nvGrpSpPr>
        <p:grpSpPr bwMode="auto">
          <a:xfrm>
            <a:off x="2397125" y="207963"/>
            <a:ext cx="7024688" cy="504825"/>
            <a:chOff x="841108" y="1294357"/>
            <a:chExt cx="7475308" cy="508077"/>
          </a:xfrm>
        </p:grpSpPr>
        <p:sp>
          <p:nvSpPr>
            <p:cNvPr id="31" name="Google Shape;986;p8"/>
            <p:cNvSpPr>
              <a:spLocks noChangeArrowheads="1"/>
            </p:cNvSpPr>
            <p:nvPr/>
          </p:nvSpPr>
          <p:spPr bwMode="auto">
            <a:xfrm rot="10800000" flipH="1">
              <a:off x="1579238" y="1294357"/>
              <a:ext cx="6693948" cy="50807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>
              <a:lvl1pPr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 sz="2000">
                <a:solidFill>
                  <a:srgbClr val="FFFFFF"/>
                </a:solidFill>
                <a:latin typeface="Georgia" panose="02040502050405020303" pitchFamily="18" charset="0"/>
                <a:sym typeface="Georgia" panose="02040502050405020303" pitchFamily="18" charset="0"/>
              </a:endParaRPr>
            </a:p>
          </p:txBody>
        </p:sp>
        <p:sp>
          <p:nvSpPr>
            <p:cNvPr id="32" name="Google Shape;987;p8"/>
            <p:cNvSpPr txBox="1">
              <a:spLocks noChangeArrowheads="1"/>
            </p:cNvSpPr>
            <p:nvPr/>
          </p:nvSpPr>
          <p:spPr bwMode="auto">
            <a:xfrm>
              <a:off x="841108" y="1340769"/>
              <a:ext cx="133164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25" tIns="45700" rIns="91425" bIns="45700">
              <a:spAutoFit/>
            </a:bodyPr>
            <a:lstStyle>
              <a:lvl1pPr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 sz="2400">
                <a:latin typeface="Century Gothic" panose="020B0502020202020204" pitchFamily="34" charset="0"/>
                <a:sym typeface="Century Gothic" panose="020B0502020202020204" pitchFamily="34" charset="0"/>
              </a:endParaRPr>
            </a:p>
          </p:txBody>
        </p:sp>
        <p:sp>
          <p:nvSpPr>
            <p:cNvPr id="33" name="Google Shape;988;p8"/>
            <p:cNvSpPr txBox="1">
              <a:spLocks noChangeArrowheads="1"/>
            </p:cNvSpPr>
            <p:nvPr/>
          </p:nvSpPr>
          <p:spPr bwMode="auto">
            <a:xfrm>
              <a:off x="6984776" y="1340769"/>
              <a:ext cx="133164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25" tIns="45700" rIns="91425" bIns="45700">
              <a:spAutoFit/>
            </a:bodyPr>
            <a:lstStyle>
              <a:lvl1pPr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 sz="2400">
                <a:solidFill>
                  <a:srgbClr val="FFFFFF"/>
                </a:solidFill>
                <a:latin typeface="Century Gothic" panose="020B0502020202020204" pitchFamily="34" charset="0"/>
                <a:sym typeface="Century Gothic" panose="020B0502020202020204" pitchFamily="34" charset="0"/>
              </a:endParaRPr>
            </a:p>
          </p:txBody>
        </p:sp>
      </p:grpSp>
      <p:sp>
        <p:nvSpPr>
          <p:cNvPr id="34" name="Google Shape;989;p8"/>
          <p:cNvSpPr>
            <a:spLocks noChangeArrowheads="1"/>
          </p:cNvSpPr>
          <p:nvPr/>
        </p:nvSpPr>
        <p:spPr bwMode="auto">
          <a:xfrm>
            <a:off x="3132137" y="254000"/>
            <a:ext cx="5894631" cy="3539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5" tIns="45700" rIns="91425" bIns="45700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fr-FR" altLang="fr-FR" sz="1700" b="1" dirty="0">
                <a:solidFill>
                  <a:srgbClr val="007E39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Gestion du projet avec le Framework SCRUM</a:t>
            </a:r>
            <a:endParaRPr lang="fr-FR" altLang="fr-FR" sz="1700" b="1" dirty="0">
              <a:solidFill>
                <a:srgbClr val="007E39"/>
              </a:solidFill>
              <a:latin typeface="Cambria" panose="02040503050406030204" pitchFamily="18" charset="0"/>
              <a:sym typeface="Cambria" panose="02040503050406030204" pitchFamily="18" charset="0"/>
            </a:endParaRPr>
          </a:p>
        </p:txBody>
      </p:sp>
      <p:sp>
        <p:nvSpPr>
          <p:cNvPr id="35" name="Google Shape;990;p8"/>
          <p:cNvSpPr>
            <a:spLocks noChangeArrowheads="1"/>
          </p:cNvSpPr>
          <p:nvPr/>
        </p:nvSpPr>
        <p:spPr bwMode="auto">
          <a:xfrm>
            <a:off x="9339263" y="201613"/>
            <a:ext cx="504825" cy="504825"/>
          </a:xfrm>
          <a:prstGeom prst="rect">
            <a:avLst/>
          </a:prstGeom>
          <a:solidFill>
            <a:srgbClr val="007E3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fr-FR" altLang="fr-FR" sz="200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III</a:t>
            </a:r>
            <a:endParaRPr lang="fr-FR" altLang="fr-FR"/>
          </a:p>
        </p:txBody>
      </p:sp>
      <p:sp>
        <p:nvSpPr>
          <p:cNvPr id="36" name="Google Shape;991;p8"/>
          <p:cNvSpPr>
            <a:spLocks noChangeArrowheads="1"/>
          </p:cNvSpPr>
          <p:nvPr/>
        </p:nvSpPr>
        <p:spPr bwMode="auto">
          <a:xfrm>
            <a:off x="9926638" y="198438"/>
            <a:ext cx="504825" cy="503237"/>
          </a:xfrm>
          <a:prstGeom prst="rect">
            <a:avLst/>
          </a:prstGeom>
          <a:solidFill>
            <a:srgbClr val="007E3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fr-FR" altLang="fr-FR" sz="200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IV</a:t>
            </a:r>
            <a:endParaRPr lang="fr-FR" altLang="fr-FR"/>
          </a:p>
        </p:txBody>
      </p:sp>
      <p:sp>
        <p:nvSpPr>
          <p:cNvPr id="37" name="Google Shape;992;p8"/>
          <p:cNvSpPr>
            <a:spLocks noChangeArrowheads="1"/>
          </p:cNvSpPr>
          <p:nvPr/>
        </p:nvSpPr>
        <p:spPr bwMode="auto">
          <a:xfrm>
            <a:off x="10502900" y="192088"/>
            <a:ext cx="504825" cy="504825"/>
          </a:xfrm>
          <a:prstGeom prst="rect">
            <a:avLst/>
          </a:prstGeom>
          <a:solidFill>
            <a:srgbClr val="007E3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fr-FR" altLang="fr-FR" sz="200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V</a:t>
            </a:r>
            <a:endParaRPr lang="fr-FR" altLang="fr-FR"/>
          </a:p>
        </p:txBody>
      </p:sp>
      <p:sp>
        <p:nvSpPr>
          <p:cNvPr id="38" name="Google Shape;993;p8"/>
          <p:cNvSpPr>
            <a:spLocks noChangeArrowheads="1"/>
          </p:cNvSpPr>
          <p:nvPr/>
        </p:nvSpPr>
        <p:spPr bwMode="auto">
          <a:xfrm>
            <a:off x="2081213" y="204788"/>
            <a:ext cx="458787" cy="503237"/>
          </a:xfrm>
          <a:prstGeom prst="rect">
            <a:avLst/>
          </a:prstGeom>
          <a:solidFill>
            <a:srgbClr val="007E3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fr-FR" altLang="fr-FR" sz="200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I</a:t>
            </a:r>
            <a:endParaRPr lang="fr-FR" altLang="fr-FR"/>
          </a:p>
        </p:txBody>
      </p:sp>
      <p:sp>
        <p:nvSpPr>
          <p:cNvPr id="39" name="Google Shape;994;p8"/>
          <p:cNvSpPr>
            <a:spLocks noChangeArrowheads="1"/>
          </p:cNvSpPr>
          <p:nvPr/>
        </p:nvSpPr>
        <p:spPr bwMode="auto">
          <a:xfrm>
            <a:off x="2624138" y="201613"/>
            <a:ext cx="503237" cy="504825"/>
          </a:xfrm>
          <a:prstGeom prst="rect">
            <a:avLst/>
          </a:prstGeom>
          <a:solidFill>
            <a:srgbClr val="007E3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fr-FR" altLang="fr-FR" sz="200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II</a:t>
            </a:r>
            <a:endParaRPr lang="fr-FR" altLang="fr-FR"/>
          </a:p>
        </p:txBody>
      </p:sp>
      <p:sp>
        <p:nvSpPr>
          <p:cNvPr id="40" name="Google Shape;995;p8"/>
          <p:cNvSpPr>
            <a:spLocks noChangeArrowheads="1"/>
          </p:cNvSpPr>
          <p:nvPr/>
        </p:nvSpPr>
        <p:spPr bwMode="auto">
          <a:xfrm>
            <a:off x="11098213" y="192088"/>
            <a:ext cx="504825" cy="504825"/>
          </a:xfrm>
          <a:prstGeom prst="rect">
            <a:avLst/>
          </a:prstGeom>
          <a:solidFill>
            <a:srgbClr val="007E3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fr-FR" altLang="fr-FR" sz="200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VI</a:t>
            </a:r>
            <a:endParaRPr lang="fr-FR" altLang="fr-FR"/>
          </a:p>
        </p:txBody>
      </p:sp>
    </p:spTree>
  </p:cSld>
  <p:clrMapOvr>
    <a:masterClrMapping/>
  </p:clrMapOvr>
  <p:transition spd="slow"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Google Shape;983;p8"/>
          <p:cNvSpPr>
            <a:spLocks noChangeArrowheads="1"/>
          </p:cNvSpPr>
          <p:nvPr/>
        </p:nvSpPr>
        <p:spPr bwMode="auto">
          <a:xfrm rot="10800000" flipH="1">
            <a:off x="0" y="6592888"/>
            <a:ext cx="12192000" cy="261937"/>
          </a:xfrm>
          <a:prstGeom prst="rect">
            <a:avLst/>
          </a:prstGeom>
          <a:solidFill>
            <a:srgbClr val="00206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endParaRPr lang="fr-FR" altLang="fr-FR" sz="1800">
              <a:latin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1507" name="Google Shape;984;p8"/>
          <p:cNvSpPr txBox="1">
            <a:spLocks noChangeArrowheads="1"/>
          </p:cNvSpPr>
          <p:nvPr/>
        </p:nvSpPr>
        <p:spPr bwMode="auto">
          <a:xfrm>
            <a:off x="1524000" y="6550025"/>
            <a:ext cx="2014538" cy="2923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 sz="1300" dirty="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Projet de Génie Logiciel</a:t>
            </a:r>
            <a:endParaRPr lang="fr-FR" altLang="fr-FR" dirty="0"/>
          </a:p>
        </p:txBody>
      </p:sp>
      <p:sp>
        <p:nvSpPr>
          <p:cNvPr id="21516" name="Google Shape;996;p8"/>
          <p:cNvSpPr txBox="1">
            <a:spLocks noChangeArrowheads="1"/>
          </p:cNvSpPr>
          <p:nvPr/>
        </p:nvSpPr>
        <p:spPr bwMode="auto">
          <a:xfrm>
            <a:off x="5075237" y="1012903"/>
            <a:ext cx="1741488" cy="492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fr-FR" altLang="fr-FR" sz="1300" b="1" dirty="0">
                <a:solidFill>
                  <a:srgbClr val="BFBFB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Environnement de travail</a:t>
            </a:r>
            <a:endParaRPr lang="fr-FR" altLang="fr-FR" dirty="0"/>
          </a:p>
        </p:txBody>
      </p:sp>
      <p:sp>
        <p:nvSpPr>
          <p:cNvPr id="21517" name="Google Shape;997;p8"/>
          <p:cNvSpPr txBox="1">
            <a:spLocks noChangeArrowheads="1"/>
          </p:cNvSpPr>
          <p:nvPr/>
        </p:nvSpPr>
        <p:spPr bwMode="auto">
          <a:xfrm>
            <a:off x="3754438" y="1016078"/>
            <a:ext cx="1536700" cy="2923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fr-FR" altLang="fr-FR" sz="1300" b="1" dirty="0">
                <a:solidFill>
                  <a:srgbClr val="BFBFB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Scrum</a:t>
            </a:r>
            <a:endParaRPr lang="fr-FR" altLang="fr-FR" sz="1300" b="1" dirty="0">
              <a:solidFill>
                <a:srgbClr val="BFBFBF"/>
              </a:solidFill>
              <a:latin typeface="Cambria" panose="02040503050406030204" pitchFamily="18" charset="0"/>
            </a:endParaRPr>
          </a:p>
        </p:txBody>
      </p:sp>
      <p:sp>
        <p:nvSpPr>
          <p:cNvPr id="21518" name="Google Shape;998;p8"/>
          <p:cNvSpPr txBox="1">
            <a:spLocks noChangeArrowheads="1"/>
          </p:cNvSpPr>
          <p:nvPr/>
        </p:nvSpPr>
        <p:spPr bwMode="auto">
          <a:xfrm>
            <a:off x="6845300" y="1008141"/>
            <a:ext cx="1701800" cy="2923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fr-FR" altLang="fr-FR" sz="1300" b="1" dirty="0">
                <a:solidFill>
                  <a:srgbClr val="EC3A3B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Gestion de projet</a:t>
            </a:r>
            <a:endParaRPr lang="fr-FR" altLang="fr-FR" sz="1300" b="1" dirty="0">
              <a:solidFill>
                <a:srgbClr val="EC3A3B"/>
              </a:solidFill>
              <a:latin typeface="Cambria" panose="02040503050406030204" pitchFamily="18" charset="0"/>
            </a:endParaRPr>
          </a:p>
        </p:txBody>
      </p:sp>
      <p:sp>
        <p:nvSpPr>
          <p:cNvPr id="1000" name="Google Shape;1000;p8"/>
          <p:cNvSpPr/>
          <p:nvPr/>
        </p:nvSpPr>
        <p:spPr>
          <a:xfrm>
            <a:off x="7021513" y="965278"/>
            <a:ext cx="1331912" cy="50800"/>
          </a:xfrm>
          <a:prstGeom prst="rect">
            <a:avLst/>
          </a:prstGeom>
          <a:solidFill>
            <a:srgbClr val="EC3A3B"/>
          </a:solidFill>
          <a:ln>
            <a:noFill/>
          </a:ln>
        </p:spPr>
        <p:txBody>
          <a:bodyPr spcFirstLastPara="1" lIns="91425" tIns="45700" rIns="91425" bIns="4570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/>
            </a:pPr>
            <a:endParaRPr sz="1800" kern="0">
              <a:solidFill>
                <a:schemeClr val="accent3"/>
              </a:solidFill>
              <a:latin typeface="Century Gothic" panose="020B0502020202020204"/>
              <a:ea typeface="Century Gothic" panose="020B0502020202020204"/>
              <a:cs typeface="Century Gothic" panose="020B0502020202020204"/>
              <a:sym typeface="Century Gothic" panose="020B0502020202020204"/>
            </a:endParaRPr>
          </a:p>
        </p:txBody>
      </p:sp>
      <p:sp>
        <p:nvSpPr>
          <p:cNvPr id="21520" name="Google Shape;1001;p8"/>
          <p:cNvSpPr>
            <a:spLocks noChangeArrowheads="1"/>
          </p:cNvSpPr>
          <p:nvPr/>
        </p:nvSpPr>
        <p:spPr bwMode="auto">
          <a:xfrm rot="10800000" flipH="1">
            <a:off x="7589838" y="762078"/>
            <a:ext cx="195262" cy="117475"/>
          </a:xfrm>
          <a:prstGeom prst="triangle">
            <a:avLst>
              <a:gd name="adj" fmla="val 50000"/>
            </a:avLst>
          </a:prstGeom>
          <a:solidFill>
            <a:srgbClr val="EC3A3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fr-FR" altLang="fr-FR" sz="1800">
              <a:solidFill>
                <a:srgbClr val="C00000"/>
              </a:solidFill>
              <a:latin typeface="Century Gothic" panose="020B0502020202020204" pitchFamily="34" charset="0"/>
              <a:sym typeface="Century Gothic" panose="020B0502020202020204" pitchFamily="34" charset="0"/>
            </a:endParaRPr>
          </a:p>
        </p:txBody>
      </p:sp>
      <p:sp>
        <p:nvSpPr>
          <p:cNvPr id="21521" name="Google Shape;1002;p8"/>
          <p:cNvSpPr>
            <a:spLocks noChangeArrowheads="1"/>
          </p:cNvSpPr>
          <p:nvPr/>
        </p:nvSpPr>
        <p:spPr bwMode="auto">
          <a:xfrm>
            <a:off x="3743325" y="963691"/>
            <a:ext cx="1536700" cy="52387"/>
          </a:xfrm>
          <a:prstGeom prst="rect">
            <a:avLst/>
          </a:prstGeom>
          <a:solidFill>
            <a:srgbClr val="D8D8D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fr-FR" altLang="fr-FR" sz="1800">
              <a:solidFill>
                <a:srgbClr val="FFFFFF"/>
              </a:solidFill>
              <a:latin typeface="Century Gothic" panose="020B0502020202020204" pitchFamily="34" charset="0"/>
              <a:sym typeface="Century Gothic" panose="020B0502020202020204" pitchFamily="34" charset="0"/>
            </a:endParaRPr>
          </a:p>
        </p:txBody>
      </p:sp>
      <p:sp>
        <p:nvSpPr>
          <p:cNvPr id="21522" name="Google Shape;1004;p8"/>
          <p:cNvSpPr>
            <a:spLocks noChangeArrowheads="1"/>
          </p:cNvSpPr>
          <p:nvPr/>
        </p:nvSpPr>
        <p:spPr bwMode="auto">
          <a:xfrm>
            <a:off x="5280025" y="960516"/>
            <a:ext cx="1741488" cy="52387"/>
          </a:xfrm>
          <a:prstGeom prst="rect">
            <a:avLst/>
          </a:prstGeom>
          <a:solidFill>
            <a:srgbClr val="D8D8D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fr-FR" altLang="fr-FR" sz="1800">
              <a:solidFill>
                <a:srgbClr val="FFFFFF"/>
              </a:solidFill>
              <a:latin typeface="Century Gothic" panose="020B0502020202020204" pitchFamily="34" charset="0"/>
              <a:sym typeface="Century Gothic" panose="020B0502020202020204" pitchFamily="34" charset="0"/>
            </a:endParaRPr>
          </a:p>
        </p:txBody>
      </p:sp>
      <p:sp>
        <p:nvSpPr>
          <p:cNvPr id="21523" name="Google Shape;1005;p8"/>
          <p:cNvSpPr>
            <a:spLocks noGrp="1"/>
          </p:cNvSpPr>
          <p:nvPr>
            <p:ph type="sldNum" sz="quarter" idx="13"/>
          </p:nvPr>
        </p:nvSpPr>
        <p:spPr>
          <a:xfrm>
            <a:off x="4554538" y="6565900"/>
            <a:ext cx="3079750" cy="263525"/>
          </a:xfrm>
          <a:noFill/>
        </p:spPr>
        <p:txBody>
          <a:bodyPr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/>
            <a:r>
              <a:rPr lang="fr-FR" altLang="fr-FR" sz="1300" dirty="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20</a:t>
            </a:r>
            <a:endParaRPr lang="fr-FR" altLang="fr-FR" sz="1200" dirty="0">
              <a:solidFill>
                <a:srgbClr val="888888"/>
              </a:solidFill>
              <a:latin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1524" name="Google Shape;1006;p8"/>
          <p:cNvSpPr txBox="1">
            <a:spLocks noChangeArrowheads="1"/>
          </p:cNvSpPr>
          <p:nvPr/>
        </p:nvSpPr>
        <p:spPr bwMode="auto">
          <a:xfrm>
            <a:off x="9875838" y="6565900"/>
            <a:ext cx="1768475" cy="29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 sz="1300" dirty="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EMSI 2023-2024</a:t>
            </a:r>
            <a:endParaRPr lang="fr-FR" altLang="fr-FR" sz="1200" dirty="0"/>
          </a:p>
        </p:txBody>
      </p:sp>
      <p:sp>
        <p:nvSpPr>
          <p:cNvPr id="26" name="Espace réservé du contenu 2"/>
          <p:cNvSpPr txBox="1"/>
          <p:nvPr/>
        </p:nvSpPr>
        <p:spPr bwMode="auto">
          <a:xfrm>
            <a:off x="375140" y="1160586"/>
            <a:ext cx="11453445" cy="4046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spcFirstLastPara="1" vert="horz" wrap="square" lIns="91425" tIns="45700" rIns="91425" bIns="45700" numCol="1" anchor="t" anchorCtr="0" compatLnSpc="1">
            <a:noAutofit/>
          </a:bodyPr>
          <a:lstStyle/>
          <a:p>
            <a:pPr lvl="0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Clr>
                <a:srgbClr val="00B050"/>
              </a:buClr>
              <a:buSzPts val="1800"/>
            </a:pPr>
            <a:r>
              <a:rPr lang="fr-FR" sz="1800" b="1" kern="0" dirty="0">
                <a:solidFill>
                  <a:srgbClr val="006600"/>
                </a:solidFill>
                <a:latin typeface="Candara" panose="020E0502030303020204" pitchFamily="34" charset="0"/>
                <a:ea typeface="Arial" panose="020B0604020202020204"/>
                <a:cs typeface="Arial" panose="020B0604020202020204"/>
              </a:rPr>
              <a:t>Priorisation des user stories </a:t>
            </a:r>
            <a:endParaRPr lang="fr-FR" sz="1800" b="1" kern="0" dirty="0">
              <a:solidFill>
                <a:srgbClr val="006600"/>
              </a:solidFill>
              <a:latin typeface="Candara" panose="020E0502030303020204" pitchFamily="34" charset="0"/>
              <a:ea typeface="Arial" panose="020B0604020202020204"/>
              <a:cs typeface="Arial" panose="020B0604020202020204"/>
            </a:endParaRPr>
          </a:p>
        </p:txBody>
      </p:sp>
      <p:sp>
        <p:nvSpPr>
          <p:cNvPr id="25" name="Titre 7"/>
          <p:cNvSpPr>
            <a:spLocks noGrp="1"/>
          </p:cNvSpPr>
          <p:nvPr>
            <p:ph type="title"/>
          </p:nvPr>
        </p:nvSpPr>
        <p:spPr>
          <a:xfrm>
            <a:off x="2608385" y="1868069"/>
            <a:ext cx="10515600" cy="641576"/>
          </a:xfrm>
        </p:spPr>
        <p:txBody>
          <a:bodyPr>
            <a:noAutofit/>
          </a:bodyPr>
          <a:lstStyle/>
          <a:p>
            <a:r>
              <a:rPr lang="fr-FR" sz="2400" dirty="0">
                <a:latin typeface="Candara" panose="020E0502030303020204" pitchFamily="34" charset="0"/>
              </a:rPr>
              <a:t>Technique de priorisation --- </a:t>
            </a:r>
            <a:r>
              <a:rPr lang="fr-FR" sz="2400" dirty="0" err="1">
                <a:latin typeface="Candara" panose="020E0502030303020204" pitchFamily="34" charset="0"/>
              </a:rPr>
              <a:t>MoSCoW</a:t>
            </a:r>
            <a:endParaRPr lang="fr-FR" sz="2400" dirty="0">
              <a:latin typeface="Candara" panose="020E0502030303020204" pitchFamily="34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2460169" y="2600499"/>
            <a:ext cx="9000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fr-FR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Must Have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 : DOIT être fait. L’exigence est essentielle. Si elle n’est pas faîte le projet échoue. On peut dire également </a:t>
            </a:r>
            <a:r>
              <a:rPr kumimoji="0" lang="fr-F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priorité </a:t>
            </a:r>
            <a:r>
              <a:rPr lang="fr-FR" b="1" dirty="0">
                <a:solidFill>
                  <a:prstClr val="black"/>
                </a:solidFill>
                <a:latin typeface="Candara" panose="020E0502030303020204" pitchFamily="34" charset="0"/>
              </a:rPr>
              <a:t>haute</a:t>
            </a:r>
            <a:r>
              <a:rPr lang="fr-FR" dirty="0">
                <a:solidFill>
                  <a:prstClr val="black"/>
                </a:solidFill>
                <a:latin typeface="Candara" panose="020E0502030303020204" pitchFamily="34" charset="0"/>
              </a:rPr>
              <a:t>.  ce qui doit être fait</a:t>
            </a:r>
            <a:endParaRPr lang="fr-FR" dirty="0">
              <a:solidFill>
                <a:prstClr val="black"/>
              </a:solidFill>
              <a:latin typeface="Candara" panose="020E0502030303020204" pitchFamily="34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2460169" y="3502222"/>
            <a:ext cx="9000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fr-FR" sz="1800" b="1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Should</a:t>
            </a:r>
            <a:r>
              <a:rPr kumimoji="0" lang="fr-FR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 Have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 : Il s’agit d’une exigence essentielle, qu’il faut faire dans la mesure du possible (DEVRAIT). Mais si elle n’est pas faîte, on peut la contourner et la </a:t>
            </a:r>
            <a:r>
              <a:rPr lang="fr-FR" dirty="0">
                <a:solidFill>
                  <a:prstClr val="black"/>
                </a:solidFill>
                <a:latin typeface="Candara" panose="020E0502030303020204" pitchFamily="34" charset="0"/>
              </a:rPr>
              <a:t>livrer plus tard. ce qui serait bien d’être fait si c’est possible.</a:t>
            </a:r>
            <a:endParaRPr lang="fr-FR" dirty="0">
              <a:solidFill>
                <a:prstClr val="black"/>
              </a:solidFill>
              <a:latin typeface="Candara" panose="020E0502030303020204" pitchFamily="34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2460169" y="4395892"/>
            <a:ext cx="9000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kumimoji="0" lang="fr-FR" sz="1800" b="1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Could</a:t>
            </a:r>
            <a:r>
              <a:rPr kumimoji="0" lang="fr-FR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 Have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 : ». Les initiatives « </a:t>
            </a:r>
            <a:r>
              <a:rPr kumimoji="0" lang="fr-FR" sz="1800" b="1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could</a:t>
            </a:r>
            <a:r>
              <a:rPr kumimoji="0" lang="fr-FR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 have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 » ne sont pas nécessaires à la fonction principale du produit. Cependant, par rapport aux initiatives « devraient avoir », elles ont un impact beaucoup plus faible sur le résultat si elles sont ignorées. </a:t>
            </a:r>
            <a:r>
              <a:rPr lang="fr-FR" dirty="0">
                <a:solidFill>
                  <a:prstClr val="black"/>
                </a:solidFill>
                <a:latin typeface="Candara" panose="020E0502030303020204" pitchFamily="34" charset="0"/>
              </a:rPr>
              <a:t>ce qu’il faudrait faire si il n’y a pas d’impact avec d’autres demandes</a:t>
            </a:r>
            <a:endParaRPr lang="fr-FR" dirty="0">
              <a:solidFill>
                <a:prstClr val="black"/>
              </a:solidFill>
              <a:latin typeface="Candara" panose="020E0502030303020204" pitchFamily="34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2439334" y="5518079"/>
            <a:ext cx="9000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b="1" i="1" dirty="0">
                <a:solidFill>
                  <a:prstClr val="black"/>
                </a:solidFill>
                <a:latin typeface="Candara" panose="020E0502030303020204" pitchFamily="34" charset="0"/>
              </a:rPr>
              <a:t>won’t have this time but would like in the future </a:t>
            </a:r>
            <a:r>
              <a:rPr lang="fr-FR" b="1" i="1" dirty="0">
                <a:solidFill>
                  <a:prstClr val="black"/>
                </a:solidFill>
                <a:latin typeface="Candara" panose="020E0502030303020204" pitchFamily="34" charset="0"/>
              </a:rPr>
              <a:t>: 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Il s’agit d’une exigence «Luxe». NE SERA PAS faîte cette fois mais plus tard, mais intéressante et à garder pour la prochaine version.</a:t>
            </a: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ndara" panose="020E0502030303020204" pitchFamily="34" charset="0"/>
              <a:ea typeface="+mn-ea"/>
              <a:cs typeface="+mn-cs"/>
            </a:endParaRPr>
          </a:p>
        </p:txBody>
      </p:sp>
      <p:sp>
        <p:nvSpPr>
          <p:cNvPr id="32" name="Ellipse 31"/>
          <p:cNvSpPr/>
          <p:nvPr/>
        </p:nvSpPr>
        <p:spPr>
          <a:xfrm>
            <a:off x="752666" y="2601603"/>
            <a:ext cx="1707502" cy="647049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fr-FR" sz="24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MV Boli" panose="02000500030200090000" pitchFamily="2" charset="0"/>
                <a:ea typeface="+mn-ea"/>
                <a:cs typeface="MV Boli" panose="02000500030200090000" pitchFamily="2" charset="0"/>
              </a:rPr>
              <a:t>Must</a:t>
            </a:r>
            <a:endParaRPr kumimoji="0" lang="fr-FR" sz="1800" b="0" i="0" u="none" strike="noStrike" kern="1200" cap="none" spc="0" normalizeH="0" baseline="0" noProof="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MV Boli" panose="02000500030200090000" pitchFamily="2" charset="0"/>
              <a:ea typeface="+mn-ea"/>
              <a:cs typeface="MV Boli" panose="02000500030200090000" pitchFamily="2" charset="0"/>
            </a:endParaRPr>
          </a:p>
        </p:txBody>
      </p:sp>
      <p:sp>
        <p:nvSpPr>
          <p:cNvPr id="33" name="Ellipse 32"/>
          <p:cNvSpPr/>
          <p:nvPr/>
        </p:nvSpPr>
        <p:spPr>
          <a:xfrm>
            <a:off x="752666" y="3493675"/>
            <a:ext cx="1707502" cy="647049"/>
          </a:xfrm>
          <a:prstGeom prst="ellipse">
            <a:avLst/>
          </a:prstGeom>
          <a:solidFill>
            <a:srgbClr val="00B05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fr-FR" sz="2400" b="0" i="0" u="none" strike="noStrike" kern="1200" cap="none" spc="0" normalizeH="0" baseline="0" noProof="0" dirty="0" err="1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MV Boli" panose="02000500030200090000" pitchFamily="2" charset="0"/>
                <a:ea typeface="+mn-ea"/>
                <a:cs typeface="MV Boli" panose="02000500030200090000" pitchFamily="2" charset="0"/>
              </a:rPr>
              <a:t>Should</a:t>
            </a:r>
            <a:endParaRPr kumimoji="0" lang="fr-FR" sz="1800" b="0" i="0" u="none" strike="noStrike" kern="1200" cap="none" spc="0" normalizeH="0" baseline="0" noProof="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MV Boli" panose="02000500030200090000" pitchFamily="2" charset="0"/>
              <a:ea typeface="+mn-ea"/>
              <a:cs typeface="MV Boli" panose="02000500030200090000" pitchFamily="2" charset="0"/>
            </a:endParaRPr>
          </a:p>
        </p:txBody>
      </p:sp>
      <p:sp>
        <p:nvSpPr>
          <p:cNvPr id="34" name="Ellipse 33"/>
          <p:cNvSpPr/>
          <p:nvPr/>
        </p:nvSpPr>
        <p:spPr>
          <a:xfrm>
            <a:off x="752666" y="4385747"/>
            <a:ext cx="1707502" cy="647049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fr-FR" sz="2400" b="0" i="0" u="none" strike="noStrike" kern="1200" cap="none" spc="0" normalizeH="0" baseline="0" noProof="0" dirty="0" err="1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MV Boli" panose="02000500030200090000" pitchFamily="2" charset="0"/>
                <a:ea typeface="+mn-ea"/>
                <a:cs typeface="MV Boli" panose="02000500030200090000" pitchFamily="2" charset="0"/>
              </a:rPr>
              <a:t>Could</a:t>
            </a:r>
            <a:endParaRPr kumimoji="0" lang="fr-FR" sz="1800" b="0" i="0" u="none" strike="noStrike" kern="1200" cap="none" spc="0" normalizeH="0" baseline="0" noProof="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MV Boli" panose="02000500030200090000" pitchFamily="2" charset="0"/>
              <a:ea typeface="+mn-ea"/>
              <a:cs typeface="MV Boli" panose="02000500030200090000" pitchFamily="2" charset="0"/>
            </a:endParaRPr>
          </a:p>
        </p:txBody>
      </p:sp>
      <p:sp>
        <p:nvSpPr>
          <p:cNvPr id="35" name="Ellipse 34"/>
          <p:cNvSpPr/>
          <p:nvPr/>
        </p:nvSpPr>
        <p:spPr>
          <a:xfrm>
            <a:off x="742250" y="5478274"/>
            <a:ext cx="1707502" cy="647049"/>
          </a:xfrm>
          <a:prstGeom prst="ellipse">
            <a:avLst/>
          </a:prstGeom>
          <a:solidFill>
            <a:srgbClr val="FF99CC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fr-FR" sz="2400" b="0" i="0" u="none" strike="noStrike" kern="1200" cap="none" spc="0" normalizeH="0" baseline="0" noProof="0" dirty="0" err="1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MV Boli" panose="02000500030200090000" pitchFamily="2" charset="0"/>
                <a:ea typeface="+mn-ea"/>
                <a:cs typeface="MV Boli" panose="02000500030200090000" pitchFamily="2" charset="0"/>
              </a:rPr>
              <a:t>Would</a:t>
            </a:r>
            <a:endParaRPr kumimoji="0" lang="fr-FR" sz="1800" b="0" i="0" u="none" strike="noStrike" kern="1200" cap="none" spc="0" normalizeH="0" baseline="0" noProof="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MV Boli" panose="02000500030200090000" pitchFamily="2" charset="0"/>
              <a:ea typeface="+mn-ea"/>
              <a:cs typeface="MV Boli" panose="02000500030200090000" pitchFamily="2" charset="0"/>
            </a:endParaRPr>
          </a:p>
        </p:txBody>
      </p:sp>
      <p:grpSp>
        <p:nvGrpSpPr>
          <p:cNvPr id="36" name="Google Shape;985;p8"/>
          <p:cNvGrpSpPr/>
          <p:nvPr/>
        </p:nvGrpSpPr>
        <p:grpSpPr bwMode="auto">
          <a:xfrm>
            <a:off x="2397125" y="207963"/>
            <a:ext cx="7024688" cy="504825"/>
            <a:chOff x="841108" y="1294357"/>
            <a:chExt cx="7475308" cy="508077"/>
          </a:xfrm>
        </p:grpSpPr>
        <p:sp>
          <p:nvSpPr>
            <p:cNvPr id="37" name="Google Shape;986;p8"/>
            <p:cNvSpPr>
              <a:spLocks noChangeArrowheads="1"/>
            </p:cNvSpPr>
            <p:nvPr/>
          </p:nvSpPr>
          <p:spPr bwMode="auto">
            <a:xfrm rot="10800000" flipH="1">
              <a:off x="1579238" y="1294357"/>
              <a:ext cx="6693948" cy="50807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>
              <a:lvl1pPr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 sz="2000">
                <a:solidFill>
                  <a:srgbClr val="FFFFFF"/>
                </a:solidFill>
                <a:latin typeface="Georgia" panose="02040502050405020303" pitchFamily="18" charset="0"/>
                <a:sym typeface="Georgia" panose="02040502050405020303" pitchFamily="18" charset="0"/>
              </a:endParaRPr>
            </a:p>
          </p:txBody>
        </p:sp>
        <p:sp>
          <p:nvSpPr>
            <p:cNvPr id="38" name="Google Shape;987;p8"/>
            <p:cNvSpPr txBox="1">
              <a:spLocks noChangeArrowheads="1"/>
            </p:cNvSpPr>
            <p:nvPr/>
          </p:nvSpPr>
          <p:spPr bwMode="auto">
            <a:xfrm>
              <a:off x="841108" y="1340769"/>
              <a:ext cx="133164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25" tIns="45700" rIns="91425" bIns="45700">
              <a:spAutoFit/>
            </a:bodyPr>
            <a:lstStyle>
              <a:lvl1pPr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 sz="2400">
                <a:latin typeface="Century Gothic" panose="020B0502020202020204" pitchFamily="34" charset="0"/>
                <a:sym typeface="Century Gothic" panose="020B0502020202020204" pitchFamily="34" charset="0"/>
              </a:endParaRPr>
            </a:p>
          </p:txBody>
        </p:sp>
        <p:sp>
          <p:nvSpPr>
            <p:cNvPr id="39" name="Google Shape;988;p8"/>
            <p:cNvSpPr txBox="1">
              <a:spLocks noChangeArrowheads="1"/>
            </p:cNvSpPr>
            <p:nvPr/>
          </p:nvSpPr>
          <p:spPr bwMode="auto">
            <a:xfrm>
              <a:off x="6984776" y="1340769"/>
              <a:ext cx="133164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25" tIns="45700" rIns="91425" bIns="45700">
              <a:spAutoFit/>
            </a:bodyPr>
            <a:lstStyle>
              <a:lvl1pPr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 sz="2400">
                <a:solidFill>
                  <a:srgbClr val="FFFFFF"/>
                </a:solidFill>
                <a:latin typeface="Century Gothic" panose="020B0502020202020204" pitchFamily="34" charset="0"/>
                <a:sym typeface="Century Gothic" panose="020B0502020202020204" pitchFamily="34" charset="0"/>
              </a:endParaRPr>
            </a:p>
          </p:txBody>
        </p:sp>
      </p:grpSp>
      <p:sp>
        <p:nvSpPr>
          <p:cNvPr id="40" name="Google Shape;989;p8"/>
          <p:cNvSpPr>
            <a:spLocks noChangeArrowheads="1"/>
          </p:cNvSpPr>
          <p:nvPr/>
        </p:nvSpPr>
        <p:spPr bwMode="auto">
          <a:xfrm>
            <a:off x="3132137" y="254000"/>
            <a:ext cx="5894631" cy="3539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5" tIns="45700" rIns="91425" bIns="45700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fr-FR" altLang="fr-FR" sz="1700" b="1" dirty="0">
                <a:solidFill>
                  <a:srgbClr val="007E39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Gestion du projet avec le Framework SCRUM</a:t>
            </a:r>
            <a:endParaRPr lang="fr-FR" altLang="fr-FR" sz="1700" b="1" dirty="0">
              <a:solidFill>
                <a:srgbClr val="007E39"/>
              </a:solidFill>
              <a:latin typeface="Cambria" panose="02040503050406030204" pitchFamily="18" charset="0"/>
              <a:sym typeface="Cambria" panose="02040503050406030204" pitchFamily="18" charset="0"/>
            </a:endParaRPr>
          </a:p>
        </p:txBody>
      </p:sp>
      <p:sp>
        <p:nvSpPr>
          <p:cNvPr id="41" name="Google Shape;990;p8"/>
          <p:cNvSpPr>
            <a:spLocks noChangeArrowheads="1"/>
          </p:cNvSpPr>
          <p:nvPr/>
        </p:nvSpPr>
        <p:spPr bwMode="auto">
          <a:xfrm>
            <a:off x="9339263" y="201613"/>
            <a:ext cx="504825" cy="504825"/>
          </a:xfrm>
          <a:prstGeom prst="rect">
            <a:avLst/>
          </a:prstGeom>
          <a:solidFill>
            <a:srgbClr val="007E3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fr-FR" altLang="fr-FR" sz="200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III</a:t>
            </a:r>
            <a:endParaRPr lang="fr-FR" altLang="fr-FR"/>
          </a:p>
        </p:txBody>
      </p:sp>
      <p:sp>
        <p:nvSpPr>
          <p:cNvPr id="42" name="Google Shape;991;p8"/>
          <p:cNvSpPr>
            <a:spLocks noChangeArrowheads="1"/>
          </p:cNvSpPr>
          <p:nvPr/>
        </p:nvSpPr>
        <p:spPr bwMode="auto">
          <a:xfrm>
            <a:off x="9926638" y="198438"/>
            <a:ext cx="504825" cy="503237"/>
          </a:xfrm>
          <a:prstGeom prst="rect">
            <a:avLst/>
          </a:prstGeom>
          <a:solidFill>
            <a:srgbClr val="007E3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fr-FR" altLang="fr-FR" sz="200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IV</a:t>
            </a:r>
            <a:endParaRPr lang="fr-FR" altLang="fr-FR"/>
          </a:p>
        </p:txBody>
      </p:sp>
      <p:sp>
        <p:nvSpPr>
          <p:cNvPr id="43" name="Google Shape;992;p8"/>
          <p:cNvSpPr>
            <a:spLocks noChangeArrowheads="1"/>
          </p:cNvSpPr>
          <p:nvPr/>
        </p:nvSpPr>
        <p:spPr bwMode="auto">
          <a:xfrm>
            <a:off x="10502900" y="192088"/>
            <a:ext cx="504825" cy="504825"/>
          </a:xfrm>
          <a:prstGeom prst="rect">
            <a:avLst/>
          </a:prstGeom>
          <a:solidFill>
            <a:srgbClr val="007E3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fr-FR" altLang="fr-FR" sz="200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V</a:t>
            </a:r>
            <a:endParaRPr lang="fr-FR" altLang="fr-FR"/>
          </a:p>
        </p:txBody>
      </p:sp>
      <p:sp>
        <p:nvSpPr>
          <p:cNvPr id="44" name="Google Shape;993;p8"/>
          <p:cNvSpPr>
            <a:spLocks noChangeArrowheads="1"/>
          </p:cNvSpPr>
          <p:nvPr/>
        </p:nvSpPr>
        <p:spPr bwMode="auto">
          <a:xfrm>
            <a:off x="2081213" y="204788"/>
            <a:ext cx="458787" cy="503237"/>
          </a:xfrm>
          <a:prstGeom prst="rect">
            <a:avLst/>
          </a:prstGeom>
          <a:solidFill>
            <a:srgbClr val="007E3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fr-FR" altLang="fr-FR" sz="200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I</a:t>
            </a:r>
            <a:endParaRPr lang="fr-FR" altLang="fr-FR"/>
          </a:p>
        </p:txBody>
      </p:sp>
      <p:sp>
        <p:nvSpPr>
          <p:cNvPr id="45" name="Google Shape;994;p8"/>
          <p:cNvSpPr>
            <a:spLocks noChangeArrowheads="1"/>
          </p:cNvSpPr>
          <p:nvPr/>
        </p:nvSpPr>
        <p:spPr bwMode="auto">
          <a:xfrm>
            <a:off x="2624138" y="201613"/>
            <a:ext cx="503237" cy="504825"/>
          </a:xfrm>
          <a:prstGeom prst="rect">
            <a:avLst/>
          </a:prstGeom>
          <a:solidFill>
            <a:srgbClr val="007E3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fr-FR" altLang="fr-FR" sz="200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II</a:t>
            </a:r>
            <a:endParaRPr lang="fr-FR" altLang="fr-FR"/>
          </a:p>
        </p:txBody>
      </p:sp>
      <p:sp>
        <p:nvSpPr>
          <p:cNvPr id="46" name="Google Shape;995;p8"/>
          <p:cNvSpPr>
            <a:spLocks noChangeArrowheads="1"/>
          </p:cNvSpPr>
          <p:nvPr/>
        </p:nvSpPr>
        <p:spPr bwMode="auto">
          <a:xfrm>
            <a:off x="11098213" y="192088"/>
            <a:ext cx="504825" cy="504825"/>
          </a:xfrm>
          <a:prstGeom prst="rect">
            <a:avLst/>
          </a:prstGeom>
          <a:solidFill>
            <a:srgbClr val="007E3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fr-FR" altLang="fr-FR" sz="200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VI</a:t>
            </a:r>
            <a:endParaRPr lang="fr-FR" altLang="fr-FR"/>
          </a:p>
        </p:txBody>
      </p:sp>
    </p:spTree>
  </p:cSld>
  <p:clrMapOvr>
    <a:masterClrMapping/>
  </p:clrMapOvr>
  <p:transition spd="slow">
    <p:wip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Google Shape;983;p8"/>
          <p:cNvSpPr>
            <a:spLocks noChangeArrowheads="1"/>
          </p:cNvSpPr>
          <p:nvPr/>
        </p:nvSpPr>
        <p:spPr bwMode="auto">
          <a:xfrm rot="10800000" flipH="1">
            <a:off x="0" y="6592888"/>
            <a:ext cx="12192000" cy="261937"/>
          </a:xfrm>
          <a:prstGeom prst="rect">
            <a:avLst/>
          </a:prstGeom>
          <a:solidFill>
            <a:srgbClr val="00206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endParaRPr lang="fr-FR" altLang="fr-FR" sz="1800">
              <a:latin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1507" name="Google Shape;984;p8"/>
          <p:cNvSpPr txBox="1">
            <a:spLocks noChangeArrowheads="1"/>
          </p:cNvSpPr>
          <p:nvPr/>
        </p:nvSpPr>
        <p:spPr bwMode="auto">
          <a:xfrm>
            <a:off x="1524000" y="6550025"/>
            <a:ext cx="2014538" cy="2923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 sz="1300" dirty="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Projet de Génie Logiciel</a:t>
            </a:r>
            <a:endParaRPr lang="fr-FR" altLang="fr-FR" dirty="0"/>
          </a:p>
        </p:txBody>
      </p:sp>
      <p:sp>
        <p:nvSpPr>
          <p:cNvPr id="21516" name="Google Shape;996;p8"/>
          <p:cNvSpPr txBox="1">
            <a:spLocks noChangeArrowheads="1"/>
          </p:cNvSpPr>
          <p:nvPr/>
        </p:nvSpPr>
        <p:spPr bwMode="auto">
          <a:xfrm>
            <a:off x="5075237" y="1012903"/>
            <a:ext cx="1741488" cy="492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fr-FR" altLang="fr-FR" sz="1300" b="1" dirty="0">
                <a:solidFill>
                  <a:srgbClr val="BFBFB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Environnement de travail</a:t>
            </a:r>
            <a:endParaRPr lang="fr-FR" altLang="fr-FR" dirty="0"/>
          </a:p>
        </p:txBody>
      </p:sp>
      <p:sp>
        <p:nvSpPr>
          <p:cNvPr id="21517" name="Google Shape;997;p8"/>
          <p:cNvSpPr txBox="1">
            <a:spLocks noChangeArrowheads="1"/>
          </p:cNvSpPr>
          <p:nvPr/>
        </p:nvSpPr>
        <p:spPr bwMode="auto">
          <a:xfrm>
            <a:off x="3754438" y="1016078"/>
            <a:ext cx="1536700" cy="2923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fr-FR" altLang="fr-FR" sz="1300" b="1" dirty="0">
                <a:solidFill>
                  <a:srgbClr val="BFBFB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Scrum</a:t>
            </a:r>
            <a:endParaRPr lang="fr-FR" altLang="fr-FR" sz="1300" b="1" dirty="0">
              <a:solidFill>
                <a:srgbClr val="BFBFBF"/>
              </a:solidFill>
              <a:latin typeface="Cambria" panose="02040503050406030204" pitchFamily="18" charset="0"/>
            </a:endParaRPr>
          </a:p>
        </p:txBody>
      </p:sp>
      <p:sp>
        <p:nvSpPr>
          <p:cNvPr id="21518" name="Google Shape;998;p8"/>
          <p:cNvSpPr txBox="1">
            <a:spLocks noChangeArrowheads="1"/>
          </p:cNvSpPr>
          <p:nvPr/>
        </p:nvSpPr>
        <p:spPr bwMode="auto">
          <a:xfrm>
            <a:off x="6845300" y="1008141"/>
            <a:ext cx="1701800" cy="2923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fr-FR" altLang="fr-FR" sz="1300" b="1" dirty="0">
                <a:solidFill>
                  <a:srgbClr val="EC3A3B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Gestion de projet</a:t>
            </a:r>
            <a:endParaRPr lang="fr-FR" altLang="fr-FR" sz="1300" b="1" dirty="0">
              <a:solidFill>
                <a:srgbClr val="EC3A3B"/>
              </a:solidFill>
              <a:latin typeface="Cambria" panose="02040503050406030204" pitchFamily="18" charset="0"/>
            </a:endParaRPr>
          </a:p>
        </p:txBody>
      </p:sp>
      <p:sp>
        <p:nvSpPr>
          <p:cNvPr id="1000" name="Google Shape;1000;p8"/>
          <p:cNvSpPr/>
          <p:nvPr/>
        </p:nvSpPr>
        <p:spPr>
          <a:xfrm>
            <a:off x="7021513" y="965278"/>
            <a:ext cx="1331912" cy="50800"/>
          </a:xfrm>
          <a:prstGeom prst="rect">
            <a:avLst/>
          </a:prstGeom>
          <a:solidFill>
            <a:srgbClr val="EC3A3B"/>
          </a:solidFill>
          <a:ln>
            <a:noFill/>
          </a:ln>
        </p:spPr>
        <p:txBody>
          <a:bodyPr spcFirstLastPara="1" lIns="91425" tIns="45700" rIns="91425" bIns="4570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/>
            </a:pPr>
            <a:endParaRPr sz="1800" kern="0">
              <a:solidFill>
                <a:schemeClr val="accent3"/>
              </a:solidFill>
              <a:latin typeface="Century Gothic" panose="020B0502020202020204"/>
              <a:ea typeface="Century Gothic" panose="020B0502020202020204"/>
              <a:cs typeface="Century Gothic" panose="020B0502020202020204"/>
              <a:sym typeface="Century Gothic" panose="020B0502020202020204"/>
            </a:endParaRPr>
          </a:p>
        </p:txBody>
      </p:sp>
      <p:sp>
        <p:nvSpPr>
          <p:cNvPr id="21520" name="Google Shape;1001;p8"/>
          <p:cNvSpPr>
            <a:spLocks noChangeArrowheads="1"/>
          </p:cNvSpPr>
          <p:nvPr/>
        </p:nvSpPr>
        <p:spPr bwMode="auto">
          <a:xfrm rot="10800000" flipH="1">
            <a:off x="7589838" y="762078"/>
            <a:ext cx="195262" cy="117475"/>
          </a:xfrm>
          <a:prstGeom prst="triangle">
            <a:avLst>
              <a:gd name="adj" fmla="val 50000"/>
            </a:avLst>
          </a:prstGeom>
          <a:solidFill>
            <a:srgbClr val="EC3A3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fr-FR" altLang="fr-FR" sz="1800">
              <a:solidFill>
                <a:srgbClr val="C00000"/>
              </a:solidFill>
              <a:latin typeface="Century Gothic" panose="020B0502020202020204" pitchFamily="34" charset="0"/>
              <a:sym typeface="Century Gothic" panose="020B0502020202020204" pitchFamily="34" charset="0"/>
            </a:endParaRPr>
          </a:p>
        </p:txBody>
      </p:sp>
      <p:sp>
        <p:nvSpPr>
          <p:cNvPr id="21521" name="Google Shape;1002;p8"/>
          <p:cNvSpPr>
            <a:spLocks noChangeArrowheads="1"/>
          </p:cNvSpPr>
          <p:nvPr/>
        </p:nvSpPr>
        <p:spPr bwMode="auto">
          <a:xfrm>
            <a:off x="3743325" y="963691"/>
            <a:ext cx="1536700" cy="52387"/>
          </a:xfrm>
          <a:prstGeom prst="rect">
            <a:avLst/>
          </a:prstGeom>
          <a:solidFill>
            <a:srgbClr val="D8D8D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fr-FR" altLang="fr-FR" sz="1800">
              <a:solidFill>
                <a:srgbClr val="FFFFFF"/>
              </a:solidFill>
              <a:latin typeface="Century Gothic" panose="020B0502020202020204" pitchFamily="34" charset="0"/>
              <a:sym typeface="Century Gothic" panose="020B0502020202020204" pitchFamily="34" charset="0"/>
            </a:endParaRPr>
          </a:p>
        </p:txBody>
      </p:sp>
      <p:sp>
        <p:nvSpPr>
          <p:cNvPr id="21522" name="Google Shape;1004;p8"/>
          <p:cNvSpPr>
            <a:spLocks noChangeArrowheads="1"/>
          </p:cNvSpPr>
          <p:nvPr/>
        </p:nvSpPr>
        <p:spPr bwMode="auto">
          <a:xfrm>
            <a:off x="5280025" y="960516"/>
            <a:ext cx="1741488" cy="52387"/>
          </a:xfrm>
          <a:prstGeom prst="rect">
            <a:avLst/>
          </a:prstGeom>
          <a:solidFill>
            <a:srgbClr val="D8D8D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fr-FR" altLang="fr-FR" sz="1800">
              <a:solidFill>
                <a:srgbClr val="FFFFFF"/>
              </a:solidFill>
              <a:latin typeface="Century Gothic" panose="020B0502020202020204" pitchFamily="34" charset="0"/>
              <a:sym typeface="Century Gothic" panose="020B0502020202020204" pitchFamily="34" charset="0"/>
            </a:endParaRPr>
          </a:p>
        </p:txBody>
      </p:sp>
      <p:sp>
        <p:nvSpPr>
          <p:cNvPr id="21523" name="Google Shape;1005;p8"/>
          <p:cNvSpPr>
            <a:spLocks noGrp="1"/>
          </p:cNvSpPr>
          <p:nvPr>
            <p:ph type="sldNum" sz="quarter" idx="13"/>
          </p:nvPr>
        </p:nvSpPr>
        <p:spPr>
          <a:xfrm>
            <a:off x="4554538" y="6565900"/>
            <a:ext cx="3079750" cy="263525"/>
          </a:xfrm>
          <a:noFill/>
        </p:spPr>
        <p:txBody>
          <a:bodyPr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/>
            <a:r>
              <a:rPr lang="fr-FR" altLang="fr-FR" sz="1300" dirty="0">
                <a:solidFill>
                  <a:srgbClr val="FFFFFF"/>
                </a:solidFill>
                <a:latin typeface="Cambria" panose="02040503050406030204" pitchFamily="18" charset="0"/>
                <a:cs typeface="Calibri" panose="020F0502020204030204" pitchFamily="34" charset="0"/>
                <a:sym typeface="Cambria" panose="02040503050406030204" pitchFamily="18" charset="0"/>
              </a:rPr>
              <a:t>21</a:t>
            </a:r>
            <a:endParaRPr lang="fr-FR" altLang="fr-FR" sz="1200" dirty="0">
              <a:solidFill>
                <a:srgbClr val="888888"/>
              </a:solidFill>
              <a:latin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1524" name="Google Shape;1006;p8"/>
          <p:cNvSpPr txBox="1">
            <a:spLocks noChangeArrowheads="1"/>
          </p:cNvSpPr>
          <p:nvPr/>
        </p:nvSpPr>
        <p:spPr bwMode="auto">
          <a:xfrm>
            <a:off x="9875838" y="6565900"/>
            <a:ext cx="1768475" cy="29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 sz="1300" dirty="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EMSI 2023-2024</a:t>
            </a:r>
            <a:endParaRPr lang="fr-FR" altLang="fr-FR" sz="1200" dirty="0"/>
          </a:p>
        </p:txBody>
      </p:sp>
      <p:sp>
        <p:nvSpPr>
          <p:cNvPr id="26" name="Espace réservé du contenu 2"/>
          <p:cNvSpPr txBox="1"/>
          <p:nvPr/>
        </p:nvSpPr>
        <p:spPr bwMode="auto">
          <a:xfrm>
            <a:off x="375140" y="1160586"/>
            <a:ext cx="11453445" cy="4046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spcFirstLastPara="1" vert="horz" wrap="square" lIns="91425" tIns="45700" rIns="91425" bIns="45700" numCol="1" anchor="t" anchorCtr="0" compatLnSpc="1">
            <a:noAutofit/>
          </a:bodyPr>
          <a:lstStyle/>
          <a:p>
            <a:pPr lvl="0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Clr>
                <a:srgbClr val="00B050"/>
              </a:buClr>
              <a:buSzPts val="1800"/>
            </a:pPr>
            <a:r>
              <a:rPr lang="fr-FR" sz="1800" b="1" kern="0" dirty="0">
                <a:solidFill>
                  <a:srgbClr val="006600"/>
                </a:solidFill>
                <a:latin typeface="Candara" panose="020E0502030303020204" pitchFamily="34" charset="0"/>
                <a:ea typeface="Arial" panose="020B0604020202020204"/>
                <a:cs typeface="Arial" panose="020B0604020202020204"/>
              </a:rPr>
              <a:t>Priorisation des user stories </a:t>
            </a:r>
            <a:endParaRPr lang="fr-FR" sz="1800" b="1" kern="0" dirty="0">
              <a:solidFill>
                <a:srgbClr val="006600"/>
              </a:solidFill>
              <a:latin typeface="Candara" panose="020E0502030303020204" pitchFamily="34" charset="0"/>
              <a:ea typeface="Arial" panose="020B0604020202020204"/>
              <a:cs typeface="Arial" panose="020B0604020202020204"/>
            </a:endParaRPr>
          </a:p>
        </p:txBody>
      </p:sp>
      <p:sp>
        <p:nvSpPr>
          <p:cNvPr id="25" name="Titre 7"/>
          <p:cNvSpPr>
            <a:spLocks noGrp="1"/>
          </p:cNvSpPr>
          <p:nvPr>
            <p:ph type="title"/>
          </p:nvPr>
        </p:nvSpPr>
        <p:spPr>
          <a:xfrm>
            <a:off x="2608385" y="1868069"/>
            <a:ext cx="10515600" cy="641576"/>
          </a:xfrm>
        </p:spPr>
        <p:txBody>
          <a:bodyPr>
            <a:noAutofit/>
          </a:bodyPr>
          <a:lstStyle/>
          <a:p>
            <a:r>
              <a:rPr lang="fr-FR" sz="2400" dirty="0">
                <a:latin typeface="Candara" panose="020E0502030303020204" pitchFamily="34" charset="0"/>
              </a:rPr>
              <a:t>Technique de priorisation --- </a:t>
            </a:r>
            <a:r>
              <a:rPr lang="fr-FR" sz="2400" dirty="0" err="1">
                <a:latin typeface="Candara" panose="020E0502030303020204" pitchFamily="34" charset="0"/>
              </a:rPr>
              <a:t>MoSCoW</a:t>
            </a:r>
            <a:r>
              <a:rPr lang="fr-FR" sz="2400" dirty="0">
                <a:latin typeface="Candara" panose="020E0502030303020204" pitchFamily="34" charset="0"/>
              </a:rPr>
              <a:t> (ajoutés dans </a:t>
            </a:r>
            <a:r>
              <a:rPr lang="fr-FR" sz="2400" dirty="0" err="1">
                <a:latin typeface="Candara" panose="020E0502030303020204" pitchFamily="34" charset="0"/>
              </a:rPr>
              <a:t>Jira</a:t>
            </a:r>
            <a:r>
              <a:rPr lang="fr-FR" sz="2400" dirty="0">
                <a:latin typeface="Candara" panose="020E0502030303020204" pitchFamily="34" charset="0"/>
              </a:rPr>
              <a:t>)</a:t>
            </a:r>
            <a:endParaRPr lang="fr-FR" sz="2400" dirty="0">
              <a:latin typeface="Candara" panose="020E0502030303020204" pitchFamily="34" charset="0"/>
            </a:endParaRPr>
          </a:p>
        </p:txBody>
      </p:sp>
      <p:grpSp>
        <p:nvGrpSpPr>
          <p:cNvPr id="36" name="Google Shape;985;p8"/>
          <p:cNvGrpSpPr/>
          <p:nvPr/>
        </p:nvGrpSpPr>
        <p:grpSpPr bwMode="auto">
          <a:xfrm>
            <a:off x="2397125" y="207963"/>
            <a:ext cx="7024688" cy="504825"/>
            <a:chOff x="841108" y="1294357"/>
            <a:chExt cx="7475308" cy="508077"/>
          </a:xfrm>
        </p:grpSpPr>
        <p:sp>
          <p:nvSpPr>
            <p:cNvPr id="37" name="Google Shape;986;p8"/>
            <p:cNvSpPr>
              <a:spLocks noChangeArrowheads="1"/>
            </p:cNvSpPr>
            <p:nvPr/>
          </p:nvSpPr>
          <p:spPr bwMode="auto">
            <a:xfrm rot="10800000" flipH="1">
              <a:off x="1579238" y="1294357"/>
              <a:ext cx="6693948" cy="50807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>
              <a:lvl1pPr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 sz="2000">
                <a:solidFill>
                  <a:srgbClr val="FFFFFF"/>
                </a:solidFill>
                <a:latin typeface="Georgia" panose="02040502050405020303" pitchFamily="18" charset="0"/>
                <a:sym typeface="Georgia" panose="02040502050405020303" pitchFamily="18" charset="0"/>
              </a:endParaRPr>
            </a:p>
          </p:txBody>
        </p:sp>
        <p:sp>
          <p:nvSpPr>
            <p:cNvPr id="38" name="Google Shape;987;p8"/>
            <p:cNvSpPr txBox="1">
              <a:spLocks noChangeArrowheads="1"/>
            </p:cNvSpPr>
            <p:nvPr/>
          </p:nvSpPr>
          <p:spPr bwMode="auto">
            <a:xfrm>
              <a:off x="841108" y="1340769"/>
              <a:ext cx="133164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25" tIns="45700" rIns="91425" bIns="45700">
              <a:spAutoFit/>
            </a:bodyPr>
            <a:lstStyle>
              <a:lvl1pPr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 sz="2400">
                <a:latin typeface="Century Gothic" panose="020B0502020202020204" pitchFamily="34" charset="0"/>
                <a:sym typeface="Century Gothic" panose="020B0502020202020204" pitchFamily="34" charset="0"/>
              </a:endParaRPr>
            </a:p>
          </p:txBody>
        </p:sp>
        <p:sp>
          <p:nvSpPr>
            <p:cNvPr id="39" name="Google Shape;988;p8"/>
            <p:cNvSpPr txBox="1">
              <a:spLocks noChangeArrowheads="1"/>
            </p:cNvSpPr>
            <p:nvPr/>
          </p:nvSpPr>
          <p:spPr bwMode="auto">
            <a:xfrm>
              <a:off x="6984776" y="1340769"/>
              <a:ext cx="133164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25" tIns="45700" rIns="91425" bIns="45700">
              <a:spAutoFit/>
            </a:bodyPr>
            <a:lstStyle>
              <a:lvl1pPr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 sz="2400">
                <a:solidFill>
                  <a:srgbClr val="FFFFFF"/>
                </a:solidFill>
                <a:latin typeface="Century Gothic" panose="020B0502020202020204" pitchFamily="34" charset="0"/>
                <a:sym typeface="Century Gothic" panose="020B0502020202020204" pitchFamily="34" charset="0"/>
              </a:endParaRPr>
            </a:p>
          </p:txBody>
        </p:sp>
      </p:grpSp>
      <p:sp>
        <p:nvSpPr>
          <p:cNvPr id="40" name="Google Shape;989;p8"/>
          <p:cNvSpPr>
            <a:spLocks noChangeArrowheads="1"/>
          </p:cNvSpPr>
          <p:nvPr/>
        </p:nvSpPr>
        <p:spPr bwMode="auto">
          <a:xfrm>
            <a:off x="3132137" y="254000"/>
            <a:ext cx="5894631" cy="3539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5" tIns="45700" rIns="91425" bIns="45700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fr-FR" altLang="fr-FR" sz="1700" b="1" dirty="0">
                <a:solidFill>
                  <a:srgbClr val="007E39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Gestion du projet avec le Framework SCRUM</a:t>
            </a:r>
            <a:endParaRPr lang="fr-FR" altLang="fr-FR" sz="1700" b="1" dirty="0">
              <a:solidFill>
                <a:srgbClr val="007E39"/>
              </a:solidFill>
              <a:latin typeface="Cambria" panose="02040503050406030204" pitchFamily="18" charset="0"/>
              <a:sym typeface="Cambria" panose="02040503050406030204" pitchFamily="18" charset="0"/>
            </a:endParaRPr>
          </a:p>
        </p:txBody>
      </p:sp>
      <p:sp>
        <p:nvSpPr>
          <p:cNvPr id="41" name="Google Shape;990;p8"/>
          <p:cNvSpPr>
            <a:spLocks noChangeArrowheads="1"/>
          </p:cNvSpPr>
          <p:nvPr/>
        </p:nvSpPr>
        <p:spPr bwMode="auto">
          <a:xfrm>
            <a:off x="9339263" y="201613"/>
            <a:ext cx="504825" cy="504825"/>
          </a:xfrm>
          <a:prstGeom prst="rect">
            <a:avLst/>
          </a:prstGeom>
          <a:solidFill>
            <a:srgbClr val="007E3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fr-FR" altLang="fr-FR" sz="200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III</a:t>
            </a:r>
            <a:endParaRPr lang="fr-FR" altLang="fr-FR"/>
          </a:p>
        </p:txBody>
      </p:sp>
      <p:sp>
        <p:nvSpPr>
          <p:cNvPr id="42" name="Google Shape;991;p8"/>
          <p:cNvSpPr>
            <a:spLocks noChangeArrowheads="1"/>
          </p:cNvSpPr>
          <p:nvPr/>
        </p:nvSpPr>
        <p:spPr bwMode="auto">
          <a:xfrm>
            <a:off x="9926638" y="198438"/>
            <a:ext cx="504825" cy="503237"/>
          </a:xfrm>
          <a:prstGeom prst="rect">
            <a:avLst/>
          </a:prstGeom>
          <a:solidFill>
            <a:srgbClr val="007E3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fr-FR" altLang="fr-FR" sz="200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IV</a:t>
            </a:r>
            <a:endParaRPr lang="fr-FR" altLang="fr-FR"/>
          </a:p>
        </p:txBody>
      </p:sp>
      <p:sp>
        <p:nvSpPr>
          <p:cNvPr id="43" name="Google Shape;992;p8"/>
          <p:cNvSpPr>
            <a:spLocks noChangeArrowheads="1"/>
          </p:cNvSpPr>
          <p:nvPr/>
        </p:nvSpPr>
        <p:spPr bwMode="auto">
          <a:xfrm>
            <a:off x="10502900" y="192088"/>
            <a:ext cx="504825" cy="504825"/>
          </a:xfrm>
          <a:prstGeom prst="rect">
            <a:avLst/>
          </a:prstGeom>
          <a:solidFill>
            <a:srgbClr val="007E3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fr-FR" altLang="fr-FR" sz="200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V</a:t>
            </a:r>
            <a:endParaRPr lang="fr-FR" altLang="fr-FR"/>
          </a:p>
        </p:txBody>
      </p:sp>
      <p:sp>
        <p:nvSpPr>
          <p:cNvPr id="44" name="Google Shape;993;p8"/>
          <p:cNvSpPr>
            <a:spLocks noChangeArrowheads="1"/>
          </p:cNvSpPr>
          <p:nvPr/>
        </p:nvSpPr>
        <p:spPr bwMode="auto">
          <a:xfrm>
            <a:off x="2081213" y="204788"/>
            <a:ext cx="458787" cy="503237"/>
          </a:xfrm>
          <a:prstGeom prst="rect">
            <a:avLst/>
          </a:prstGeom>
          <a:solidFill>
            <a:srgbClr val="007E3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fr-FR" altLang="fr-FR" sz="200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I</a:t>
            </a:r>
            <a:endParaRPr lang="fr-FR" altLang="fr-FR"/>
          </a:p>
        </p:txBody>
      </p:sp>
      <p:sp>
        <p:nvSpPr>
          <p:cNvPr id="45" name="Google Shape;994;p8"/>
          <p:cNvSpPr>
            <a:spLocks noChangeArrowheads="1"/>
          </p:cNvSpPr>
          <p:nvPr/>
        </p:nvSpPr>
        <p:spPr bwMode="auto">
          <a:xfrm>
            <a:off x="2624138" y="201613"/>
            <a:ext cx="503237" cy="504825"/>
          </a:xfrm>
          <a:prstGeom prst="rect">
            <a:avLst/>
          </a:prstGeom>
          <a:solidFill>
            <a:srgbClr val="007E3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fr-FR" altLang="fr-FR" sz="200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II</a:t>
            </a:r>
            <a:endParaRPr lang="fr-FR" altLang="fr-FR"/>
          </a:p>
        </p:txBody>
      </p:sp>
      <p:sp>
        <p:nvSpPr>
          <p:cNvPr id="46" name="Google Shape;995;p8"/>
          <p:cNvSpPr>
            <a:spLocks noChangeArrowheads="1"/>
          </p:cNvSpPr>
          <p:nvPr/>
        </p:nvSpPr>
        <p:spPr bwMode="auto">
          <a:xfrm>
            <a:off x="11098213" y="192088"/>
            <a:ext cx="504825" cy="504825"/>
          </a:xfrm>
          <a:prstGeom prst="rect">
            <a:avLst/>
          </a:prstGeom>
          <a:solidFill>
            <a:srgbClr val="007E3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fr-FR" altLang="fr-FR" sz="200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VI</a:t>
            </a:r>
            <a:endParaRPr lang="fr-FR" altLang="fr-FR"/>
          </a:p>
        </p:txBody>
      </p:sp>
      <p:pic>
        <p:nvPicPr>
          <p:cNvPr id="2" name="Image 1" descr="Une image contenant texte, capture d’écran, logiciel, Icône d’ordinateur&#10;&#10;Description générée automatiquemen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46524" y="2643640"/>
            <a:ext cx="8978900" cy="3705073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Google Shape;983;p8"/>
          <p:cNvSpPr>
            <a:spLocks noChangeArrowheads="1"/>
          </p:cNvSpPr>
          <p:nvPr/>
        </p:nvSpPr>
        <p:spPr bwMode="auto">
          <a:xfrm rot="10800000" flipH="1">
            <a:off x="0" y="6592888"/>
            <a:ext cx="12192000" cy="261937"/>
          </a:xfrm>
          <a:prstGeom prst="rect">
            <a:avLst/>
          </a:prstGeom>
          <a:solidFill>
            <a:srgbClr val="00206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endParaRPr lang="fr-FR" altLang="fr-FR" sz="1800">
              <a:latin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1507" name="Google Shape;984;p8"/>
          <p:cNvSpPr txBox="1">
            <a:spLocks noChangeArrowheads="1"/>
          </p:cNvSpPr>
          <p:nvPr/>
        </p:nvSpPr>
        <p:spPr bwMode="auto">
          <a:xfrm>
            <a:off x="1524000" y="6550025"/>
            <a:ext cx="2014538" cy="2923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 sz="1300" dirty="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Projet de Génie Logiciel</a:t>
            </a:r>
            <a:endParaRPr lang="fr-FR" altLang="fr-FR" dirty="0"/>
          </a:p>
        </p:txBody>
      </p:sp>
      <p:sp>
        <p:nvSpPr>
          <p:cNvPr id="21516" name="Google Shape;996;p8"/>
          <p:cNvSpPr txBox="1">
            <a:spLocks noChangeArrowheads="1"/>
          </p:cNvSpPr>
          <p:nvPr/>
        </p:nvSpPr>
        <p:spPr bwMode="auto">
          <a:xfrm>
            <a:off x="5075237" y="1012903"/>
            <a:ext cx="1741488" cy="492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fr-FR" altLang="fr-FR" sz="1300" b="1" dirty="0">
                <a:solidFill>
                  <a:srgbClr val="BFBFB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Environnement de travail</a:t>
            </a:r>
            <a:endParaRPr lang="fr-FR" altLang="fr-FR" dirty="0"/>
          </a:p>
        </p:txBody>
      </p:sp>
      <p:sp>
        <p:nvSpPr>
          <p:cNvPr id="21517" name="Google Shape;997;p8"/>
          <p:cNvSpPr txBox="1">
            <a:spLocks noChangeArrowheads="1"/>
          </p:cNvSpPr>
          <p:nvPr/>
        </p:nvSpPr>
        <p:spPr bwMode="auto">
          <a:xfrm>
            <a:off x="3754438" y="1016078"/>
            <a:ext cx="1536700" cy="2923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fr-FR" altLang="fr-FR" sz="1300" b="1" dirty="0">
                <a:solidFill>
                  <a:srgbClr val="BFBFB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Scrum</a:t>
            </a:r>
            <a:endParaRPr lang="fr-FR" altLang="fr-FR" sz="1300" b="1" dirty="0">
              <a:solidFill>
                <a:srgbClr val="BFBFBF"/>
              </a:solidFill>
              <a:latin typeface="Cambria" panose="02040503050406030204" pitchFamily="18" charset="0"/>
            </a:endParaRPr>
          </a:p>
        </p:txBody>
      </p:sp>
      <p:sp>
        <p:nvSpPr>
          <p:cNvPr id="21518" name="Google Shape;998;p8"/>
          <p:cNvSpPr txBox="1">
            <a:spLocks noChangeArrowheads="1"/>
          </p:cNvSpPr>
          <p:nvPr/>
        </p:nvSpPr>
        <p:spPr bwMode="auto">
          <a:xfrm>
            <a:off x="6845300" y="1008141"/>
            <a:ext cx="1701800" cy="2923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fr-FR" altLang="fr-FR" sz="1300" b="1" dirty="0">
                <a:solidFill>
                  <a:srgbClr val="EC3A3B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Gestion de projet</a:t>
            </a:r>
            <a:endParaRPr lang="fr-FR" altLang="fr-FR" sz="1300" b="1" dirty="0">
              <a:solidFill>
                <a:srgbClr val="EC3A3B"/>
              </a:solidFill>
              <a:latin typeface="Cambria" panose="02040503050406030204" pitchFamily="18" charset="0"/>
            </a:endParaRPr>
          </a:p>
        </p:txBody>
      </p:sp>
      <p:sp>
        <p:nvSpPr>
          <p:cNvPr id="1000" name="Google Shape;1000;p8"/>
          <p:cNvSpPr/>
          <p:nvPr/>
        </p:nvSpPr>
        <p:spPr>
          <a:xfrm>
            <a:off x="7021513" y="965278"/>
            <a:ext cx="1331912" cy="50800"/>
          </a:xfrm>
          <a:prstGeom prst="rect">
            <a:avLst/>
          </a:prstGeom>
          <a:solidFill>
            <a:srgbClr val="EC3A3B"/>
          </a:solidFill>
          <a:ln>
            <a:noFill/>
          </a:ln>
        </p:spPr>
        <p:txBody>
          <a:bodyPr spcFirstLastPara="1" lIns="91425" tIns="45700" rIns="91425" bIns="4570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/>
            </a:pPr>
            <a:endParaRPr sz="1800" kern="0">
              <a:solidFill>
                <a:schemeClr val="accent3"/>
              </a:solidFill>
              <a:latin typeface="Century Gothic" panose="020B0502020202020204"/>
              <a:ea typeface="Century Gothic" panose="020B0502020202020204"/>
              <a:cs typeface="Century Gothic" panose="020B0502020202020204"/>
              <a:sym typeface="Century Gothic" panose="020B0502020202020204"/>
            </a:endParaRPr>
          </a:p>
        </p:txBody>
      </p:sp>
      <p:sp>
        <p:nvSpPr>
          <p:cNvPr id="21520" name="Google Shape;1001;p8"/>
          <p:cNvSpPr>
            <a:spLocks noChangeArrowheads="1"/>
          </p:cNvSpPr>
          <p:nvPr/>
        </p:nvSpPr>
        <p:spPr bwMode="auto">
          <a:xfrm rot="10800000" flipH="1">
            <a:off x="7589838" y="762078"/>
            <a:ext cx="195262" cy="117475"/>
          </a:xfrm>
          <a:prstGeom prst="triangle">
            <a:avLst>
              <a:gd name="adj" fmla="val 50000"/>
            </a:avLst>
          </a:prstGeom>
          <a:solidFill>
            <a:srgbClr val="EC3A3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fr-FR" altLang="fr-FR" sz="1800">
              <a:solidFill>
                <a:srgbClr val="C00000"/>
              </a:solidFill>
              <a:latin typeface="Century Gothic" panose="020B0502020202020204" pitchFamily="34" charset="0"/>
              <a:sym typeface="Century Gothic" panose="020B0502020202020204" pitchFamily="34" charset="0"/>
            </a:endParaRPr>
          </a:p>
        </p:txBody>
      </p:sp>
      <p:sp>
        <p:nvSpPr>
          <p:cNvPr id="21521" name="Google Shape;1002;p8"/>
          <p:cNvSpPr>
            <a:spLocks noChangeArrowheads="1"/>
          </p:cNvSpPr>
          <p:nvPr/>
        </p:nvSpPr>
        <p:spPr bwMode="auto">
          <a:xfrm>
            <a:off x="3743325" y="963691"/>
            <a:ext cx="1536700" cy="52387"/>
          </a:xfrm>
          <a:prstGeom prst="rect">
            <a:avLst/>
          </a:prstGeom>
          <a:solidFill>
            <a:srgbClr val="D8D8D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fr-FR" altLang="fr-FR" sz="1800">
              <a:solidFill>
                <a:srgbClr val="FFFFFF"/>
              </a:solidFill>
              <a:latin typeface="Century Gothic" panose="020B0502020202020204" pitchFamily="34" charset="0"/>
              <a:sym typeface="Century Gothic" panose="020B0502020202020204" pitchFamily="34" charset="0"/>
            </a:endParaRPr>
          </a:p>
        </p:txBody>
      </p:sp>
      <p:sp>
        <p:nvSpPr>
          <p:cNvPr id="21522" name="Google Shape;1004;p8"/>
          <p:cNvSpPr>
            <a:spLocks noChangeArrowheads="1"/>
          </p:cNvSpPr>
          <p:nvPr/>
        </p:nvSpPr>
        <p:spPr bwMode="auto">
          <a:xfrm>
            <a:off x="5280025" y="960516"/>
            <a:ext cx="1741488" cy="52387"/>
          </a:xfrm>
          <a:prstGeom prst="rect">
            <a:avLst/>
          </a:prstGeom>
          <a:solidFill>
            <a:srgbClr val="D8D8D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fr-FR" altLang="fr-FR" sz="1800">
              <a:solidFill>
                <a:srgbClr val="FFFFFF"/>
              </a:solidFill>
              <a:latin typeface="Century Gothic" panose="020B0502020202020204" pitchFamily="34" charset="0"/>
              <a:sym typeface="Century Gothic" panose="020B0502020202020204" pitchFamily="34" charset="0"/>
            </a:endParaRPr>
          </a:p>
        </p:txBody>
      </p:sp>
      <p:sp>
        <p:nvSpPr>
          <p:cNvPr id="21523" name="Google Shape;1005;p8"/>
          <p:cNvSpPr>
            <a:spLocks noGrp="1"/>
          </p:cNvSpPr>
          <p:nvPr>
            <p:ph type="sldNum" sz="quarter" idx="13"/>
          </p:nvPr>
        </p:nvSpPr>
        <p:spPr>
          <a:xfrm>
            <a:off x="4554538" y="6565900"/>
            <a:ext cx="3079750" cy="263525"/>
          </a:xfrm>
          <a:noFill/>
        </p:spPr>
        <p:txBody>
          <a:bodyPr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/>
            <a:r>
              <a:rPr lang="fr-FR" altLang="fr-FR" sz="1300" dirty="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22</a:t>
            </a:r>
            <a:endParaRPr lang="fr-FR" altLang="fr-FR" sz="1200" dirty="0">
              <a:solidFill>
                <a:srgbClr val="888888"/>
              </a:solidFill>
              <a:latin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1524" name="Google Shape;1006;p8"/>
          <p:cNvSpPr txBox="1">
            <a:spLocks noChangeArrowheads="1"/>
          </p:cNvSpPr>
          <p:nvPr/>
        </p:nvSpPr>
        <p:spPr bwMode="auto">
          <a:xfrm>
            <a:off x="9875838" y="6565900"/>
            <a:ext cx="1768475" cy="29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 sz="1300" dirty="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EMSI 2023-2024</a:t>
            </a:r>
            <a:endParaRPr lang="fr-FR" altLang="fr-FR" sz="1200" dirty="0"/>
          </a:p>
        </p:txBody>
      </p:sp>
      <p:sp>
        <p:nvSpPr>
          <p:cNvPr id="26" name="Espace réservé du contenu 2"/>
          <p:cNvSpPr txBox="1"/>
          <p:nvPr/>
        </p:nvSpPr>
        <p:spPr bwMode="auto">
          <a:xfrm>
            <a:off x="375140" y="1160586"/>
            <a:ext cx="11453445" cy="4046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spcFirstLastPara="1" vert="horz" wrap="square" lIns="91425" tIns="45700" rIns="91425" bIns="45700" numCol="1" anchor="t" anchorCtr="0" compatLnSpc="1">
            <a:noAutofit/>
          </a:bodyPr>
          <a:lstStyle/>
          <a:p>
            <a:pPr lvl="0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Clr>
                <a:srgbClr val="00B050"/>
              </a:buClr>
              <a:buSzPts val="1800"/>
            </a:pPr>
            <a:r>
              <a:rPr lang="fr-FR" sz="1800" b="1" kern="0" dirty="0">
                <a:solidFill>
                  <a:srgbClr val="006600"/>
                </a:solidFill>
                <a:latin typeface="Candara" panose="020E0502030303020204" pitchFamily="34" charset="0"/>
                <a:ea typeface="Arial" panose="020B0604020202020204"/>
                <a:cs typeface="Arial" panose="020B0604020202020204"/>
              </a:rPr>
              <a:t>Priorisation des user stories </a:t>
            </a:r>
            <a:endParaRPr lang="fr-FR" sz="1800" b="1" kern="0" dirty="0">
              <a:solidFill>
                <a:srgbClr val="006600"/>
              </a:solidFill>
              <a:latin typeface="Candara" panose="020E0502030303020204" pitchFamily="34" charset="0"/>
              <a:ea typeface="Arial" panose="020B0604020202020204"/>
              <a:cs typeface="Arial" panose="020B0604020202020204"/>
            </a:endParaRPr>
          </a:p>
        </p:txBody>
      </p:sp>
      <p:sp>
        <p:nvSpPr>
          <p:cNvPr id="25" name="Titre 7"/>
          <p:cNvSpPr>
            <a:spLocks noGrp="1"/>
          </p:cNvSpPr>
          <p:nvPr>
            <p:ph type="title"/>
          </p:nvPr>
        </p:nvSpPr>
        <p:spPr>
          <a:xfrm>
            <a:off x="3804140" y="1328807"/>
            <a:ext cx="5656384" cy="641576"/>
          </a:xfrm>
        </p:spPr>
        <p:txBody>
          <a:bodyPr>
            <a:noAutofit/>
          </a:bodyPr>
          <a:lstStyle/>
          <a:p>
            <a:r>
              <a:rPr lang="fr-FR" sz="1800" dirty="0">
                <a:latin typeface="Candara" panose="020E0502030303020204" pitchFamily="34" charset="0"/>
              </a:rPr>
              <a:t>Technique de priorisation --- </a:t>
            </a:r>
            <a:r>
              <a:rPr lang="fr-FR" sz="1800" dirty="0" err="1">
                <a:latin typeface="Candara" panose="020E0502030303020204" pitchFamily="34" charset="0"/>
              </a:rPr>
              <a:t>MoSCoW</a:t>
            </a:r>
            <a:r>
              <a:rPr lang="fr-FR" sz="1800" dirty="0">
                <a:latin typeface="Candara" panose="020E0502030303020204" pitchFamily="34" charset="0"/>
              </a:rPr>
              <a:t> (ajoutés dans </a:t>
            </a:r>
            <a:r>
              <a:rPr lang="fr-FR" sz="1800" dirty="0" err="1">
                <a:latin typeface="Candara" panose="020E0502030303020204" pitchFamily="34" charset="0"/>
              </a:rPr>
              <a:t>Jira</a:t>
            </a:r>
            <a:r>
              <a:rPr lang="fr-FR" sz="1800" dirty="0">
                <a:latin typeface="Candara" panose="020E0502030303020204" pitchFamily="34" charset="0"/>
              </a:rPr>
              <a:t>)</a:t>
            </a:r>
            <a:endParaRPr lang="fr-FR" sz="1800" dirty="0">
              <a:latin typeface="Candara" panose="020E0502030303020204" pitchFamily="34" charset="0"/>
            </a:endParaRPr>
          </a:p>
        </p:txBody>
      </p:sp>
      <p:grpSp>
        <p:nvGrpSpPr>
          <p:cNvPr id="28" name="Google Shape;985;p8"/>
          <p:cNvGrpSpPr/>
          <p:nvPr/>
        </p:nvGrpSpPr>
        <p:grpSpPr bwMode="auto">
          <a:xfrm>
            <a:off x="2397125" y="207963"/>
            <a:ext cx="7024688" cy="504825"/>
            <a:chOff x="841108" y="1294357"/>
            <a:chExt cx="7475308" cy="508077"/>
          </a:xfrm>
        </p:grpSpPr>
        <p:sp>
          <p:nvSpPr>
            <p:cNvPr id="29" name="Google Shape;986;p8"/>
            <p:cNvSpPr>
              <a:spLocks noChangeArrowheads="1"/>
            </p:cNvSpPr>
            <p:nvPr/>
          </p:nvSpPr>
          <p:spPr bwMode="auto">
            <a:xfrm rot="10800000" flipH="1">
              <a:off x="1579238" y="1294357"/>
              <a:ext cx="6693948" cy="50807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>
              <a:lvl1pPr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 sz="2000">
                <a:solidFill>
                  <a:srgbClr val="FFFFFF"/>
                </a:solidFill>
                <a:latin typeface="Georgia" panose="02040502050405020303" pitchFamily="18" charset="0"/>
                <a:sym typeface="Georgia" panose="02040502050405020303" pitchFamily="18" charset="0"/>
              </a:endParaRPr>
            </a:p>
          </p:txBody>
        </p:sp>
        <p:sp>
          <p:nvSpPr>
            <p:cNvPr id="30" name="Google Shape;987;p8"/>
            <p:cNvSpPr txBox="1">
              <a:spLocks noChangeArrowheads="1"/>
            </p:cNvSpPr>
            <p:nvPr/>
          </p:nvSpPr>
          <p:spPr bwMode="auto">
            <a:xfrm>
              <a:off x="841108" y="1340769"/>
              <a:ext cx="133164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25" tIns="45700" rIns="91425" bIns="45700">
              <a:spAutoFit/>
            </a:bodyPr>
            <a:lstStyle>
              <a:lvl1pPr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 sz="2400">
                <a:latin typeface="Century Gothic" panose="020B0502020202020204" pitchFamily="34" charset="0"/>
                <a:sym typeface="Century Gothic" panose="020B0502020202020204" pitchFamily="34" charset="0"/>
              </a:endParaRPr>
            </a:p>
          </p:txBody>
        </p:sp>
        <p:sp>
          <p:nvSpPr>
            <p:cNvPr id="31" name="Google Shape;988;p8"/>
            <p:cNvSpPr txBox="1">
              <a:spLocks noChangeArrowheads="1"/>
            </p:cNvSpPr>
            <p:nvPr/>
          </p:nvSpPr>
          <p:spPr bwMode="auto">
            <a:xfrm>
              <a:off x="6984776" y="1340769"/>
              <a:ext cx="133164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25" tIns="45700" rIns="91425" bIns="45700">
              <a:spAutoFit/>
            </a:bodyPr>
            <a:lstStyle>
              <a:lvl1pPr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 sz="2400">
                <a:solidFill>
                  <a:srgbClr val="FFFFFF"/>
                </a:solidFill>
                <a:latin typeface="Century Gothic" panose="020B0502020202020204" pitchFamily="34" charset="0"/>
                <a:sym typeface="Century Gothic" panose="020B0502020202020204" pitchFamily="34" charset="0"/>
              </a:endParaRPr>
            </a:p>
          </p:txBody>
        </p:sp>
      </p:grpSp>
      <p:sp>
        <p:nvSpPr>
          <p:cNvPr id="32" name="Google Shape;989;p8"/>
          <p:cNvSpPr>
            <a:spLocks noChangeArrowheads="1"/>
          </p:cNvSpPr>
          <p:nvPr/>
        </p:nvSpPr>
        <p:spPr bwMode="auto">
          <a:xfrm>
            <a:off x="3132137" y="254000"/>
            <a:ext cx="5894631" cy="3539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5" tIns="45700" rIns="91425" bIns="45700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fr-FR" altLang="fr-FR" sz="1700" b="1" dirty="0">
                <a:solidFill>
                  <a:srgbClr val="007E39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Gestion du projet avec le Framework SCRUM</a:t>
            </a:r>
            <a:endParaRPr lang="fr-FR" altLang="fr-FR" sz="1700" b="1" dirty="0">
              <a:solidFill>
                <a:srgbClr val="007E39"/>
              </a:solidFill>
              <a:latin typeface="Cambria" panose="02040503050406030204" pitchFamily="18" charset="0"/>
              <a:sym typeface="Cambria" panose="02040503050406030204" pitchFamily="18" charset="0"/>
            </a:endParaRPr>
          </a:p>
        </p:txBody>
      </p:sp>
      <p:sp>
        <p:nvSpPr>
          <p:cNvPr id="33" name="Google Shape;990;p8"/>
          <p:cNvSpPr>
            <a:spLocks noChangeArrowheads="1"/>
          </p:cNvSpPr>
          <p:nvPr/>
        </p:nvSpPr>
        <p:spPr bwMode="auto">
          <a:xfrm>
            <a:off x="9339263" y="201613"/>
            <a:ext cx="504825" cy="504825"/>
          </a:xfrm>
          <a:prstGeom prst="rect">
            <a:avLst/>
          </a:prstGeom>
          <a:solidFill>
            <a:srgbClr val="007E3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fr-FR" altLang="fr-FR" sz="200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III</a:t>
            </a:r>
            <a:endParaRPr lang="fr-FR" altLang="fr-FR"/>
          </a:p>
        </p:txBody>
      </p:sp>
      <p:sp>
        <p:nvSpPr>
          <p:cNvPr id="34" name="Google Shape;991;p8"/>
          <p:cNvSpPr>
            <a:spLocks noChangeArrowheads="1"/>
          </p:cNvSpPr>
          <p:nvPr/>
        </p:nvSpPr>
        <p:spPr bwMode="auto">
          <a:xfrm>
            <a:off x="9926638" y="198438"/>
            <a:ext cx="504825" cy="503237"/>
          </a:xfrm>
          <a:prstGeom prst="rect">
            <a:avLst/>
          </a:prstGeom>
          <a:solidFill>
            <a:srgbClr val="007E3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fr-FR" altLang="fr-FR" sz="200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IV</a:t>
            </a:r>
            <a:endParaRPr lang="fr-FR" altLang="fr-FR"/>
          </a:p>
        </p:txBody>
      </p:sp>
      <p:sp>
        <p:nvSpPr>
          <p:cNvPr id="35" name="Google Shape;992;p8"/>
          <p:cNvSpPr>
            <a:spLocks noChangeArrowheads="1"/>
          </p:cNvSpPr>
          <p:nvPr/>
        </p:nvSpPr>
        <p:spPr bwMode="auto">
          <a:xfrm>
            <a:off x="10502900" y="192088"/>
            <a:ext cx="504825" cy="504825"/>
          </a:xfrm>
          <a:prstGeom prst="rect">
            <a:avLst/>
          </a:prstGeom>
          <a:solidFill>
            <a:srgbClr val="007E3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fr-FR" altLang="fr-FR" sz="200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V</a:t>
            </a:r>
            <a:endParaRPr lang="fr-FR" altLang="fr-FR"/>
          </a:p>
        </p:txBody>
      </p:sp>
      <p:sp>
        <p:nvSpPr>
          <p:cNvPr id="36" name="Google Shape;993;p8"/>
          <p:cNvSpPr>
            <a:spLocks noChangeArrowheads="1"/>
          </p:cNvSpPr>
          <p:nvPr/>
        </p:nvSpPr>
        <p:spPr bwMode="auto">
          <a:xfrm>
            <a:off x="2081213" y="204788"/>
            <a:ext cx="458787" cy="503237"/>
          </a:xfrm>
          <a:prstGeom prst="rect">
            <a:avLst/>
          </a:prstGeom>
          <a:solidFill>
            <a:srgbClr val="007E3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fr-FR" altLang="fr-FR" sz="200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I</a:t>
            </a:r>
            <a:endParaRPr lang="fr-FR" altLang="fr-FR"/>
          </a:p>
        </p:txBody>
      </p:sp>
      <p:sp>
        <p:nvSpPr>
          <p:cNvPr id="37" name="Google Shape;994;p8"/>
          <p:cNvSpPr>
            <a:spLocks noChangeArrowheads="1"/>
          </p:cNvSpPr>
          <p:nvPr/>
        </p:nvSpPr>
        <p:spPr bwMode="auto">
          <a:xfrm>
            <a:off x="2624138" y="201613"/>
            <a:ext cx="503237" cy="504825"/>
          </a:xfrm>
          <a:prstGeom prst="rect">
            <a:avLst/>
          </a:prstGeom>
          <a:solidFill>
            <a:srgbClr val="007E3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fr-FR" altLang="fr-FR" sz="200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II</a:t>
            </a:r>
            <a:endParaRPr lang="fr-FR" altLang="fr-FR"/>
          </a:p>
        </p:txBody>
      </p:sp>
      <p:sp>
        <p:nvSpPr>
          <p:cNvPr id="38" name="Google Shape;995;p8"/>
          <p:cNvSpPr>
            <a:spLocks noChangeArrowheads="1"/>
          </p:cNvSpPr>
          <p:nvPr/>
        </p:nvSpPr>
        <p:spPr bwMode="auto">
          <a:xfrm>
            <a:off x="11098213" y="192088"/>
            <a:ext cx="504825" cy="504825"/>
          </a:xfrm>
          <a:prstGeom prst="rect">
            <a:avLst/>
          </a:prstGeom>
          <a:solidFill>
            <a:srgbClr val="007E3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fr-FR" altLang="fr-FR" sz="200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VI</a:t>
            </a:r>
            <a:endParaRPr lang="fr-FR" altLang="fr-FR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307492"/>
            <a:ext cx="12192000" cy="2243016"/>
          </a:xfrm>
          <a:prstGeom prst="rect">
            <a:avLst/>
          </a:prstGeom>
        </p:spPr>
      </p:pic>
      <p:sp>
        <p:nvSpPr>
          <p:cNvPr id="4" name="Flèche vers le bas 28"/>
          <p:cNvSpPr/>
          <p:nvPr/>
        </p:nvSpPr>
        <p:spPr>
          <a:xfrm>
            <a:off x="11239622" y="2039876"/>
            <a:ext cx="363416" cy="492370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  <p:transition spd="slow">
    <p:wip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Une image contenant texte, capture d’écran, logiciel, Système d’exploitation&#10;&#10;Description générée automatiquemen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63684" y="1654127"/>
            <a:ext cx="9559198" cy="4977695"/>
          </a:xfrm>
          <a:prstGeom prst="rect">
            <a:avLst/>
          </a:prstGeom>
        </p:spPr>
      </p:pic>
      <p:sp>
        <p:nvSpPr>
          <p:cNvPr id="21506" name="Google Shape;983;p8"/>
          <p:cNvSpPr>
            <a:spLocks noChangeArrowheads="1"/>
          </p:cNvSpPr>
          <p:nvPr/>
        </p:nvSpPr>
        <p:spPr bwMode="auto">
          <a:xfrm rot="10800000" flipH="1">
            <a:off x="0" y="6592888"/>
            <a:ext cx="12192000" cy="261937"/>
          </a:xfrm>
          <a:prstGeom prst="rect">
            <a:avLst/>
          </a:prstGeom>
          <a:solidFill>
            <a:srgbClr val="00206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endParaRPr lang="fr-FR" altLang="fr-FR" sz="1800">
              <a:latin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1507" name="Google Shape;984;p8"/>
          <p:cNvSpPr txBox="1">
            <a:spLocks noChangeArrowheads="1"/>
          </p:cNvSpPr>
          <p:nvPr/>
        </p:nvSpPr>
        <p:spPr bwMode="auto">
          <a:xfrm>
            <a:off x="1524000" y="6550025"/>
            <a:ext cx="2014538" cy="2923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 sz="1300" dirty="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Projet de Génie Logiciel</a:t>
            </a:r>
            <a:endParaRPr lang="fr-FR" altLang="fr-FR" dirty="0"/>
          </a:p>
        </p:txBody>
      </p:sp>
      <p:sp>
        <p:nvSpPr>
          <p:cNvPr id="21516" name="Google Shape;996;p8"/>
          <p:cNvSpPr txBox="1">
            <a:spLocks noChangeArrowheads="1"/>
          </p:cNvSpPr>
          <p:nvPr/>
        </p:nvSpPr>
        <p:spPr bwMode="auto">
          <a:xfrm>
            <a:off x="5075237" y="1012903"/>
            <a:ext cx="1741488" cy="492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fr-FR" altLang="fr-FR" sz="1300" b="1" dirty="0">
                <a:solidFill>
                  <a:srgbClr val="BFBFB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Environnement de travail</a:t>
            </a:r>
            <a:endParaRPr lang="fr-FR" altLang="fr-FR" dirty="0"/>
          </a:p>
        </p:txBody>
      </p:sp>
      <p:sp>
        <p:nvSpPr>
          <p:cNvPr id="21517" name="Google Shape;997;p8"/>
          <p:cNvSpPr txBox="1">
            <a:spLocks noChangeArrowheads="1"/>
          </p:cNvSpPr>
          <p:nvPr/>
        </p:nvSpPr>
        <p:spPr bwMode="auto">
          <a:xfrm>
            <a:off x="3754438" y="1016078"/>
            <a:ext cx="1536700" cy="2923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fr-FR" altLang="fr-FR" sz="1300" b="1" dirty="0">
                <a:solidFill>
                  <a:srgbClr val="BFBFB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Scrum</a:t>
            </a:r>
            <a:endParaRPr lang="fr-FR" altLang="fr-FR" sz="1300" b="1" dirty="0">
              <a:solidFill>
                <a:srgbClr val="BFBFBF"/>
              </a:solidFill>
              <a:latin typeface="Cambria" panose="02040503050406030204" pitchFamily="18" charset="0"/>
            </a:endParaRPr>
          </a:p>
        </p:txBody>
      </p:sp>
      <p:sp>
        <p:nvSpPr>
          <p:cNvPr id="21518" name="Google Shape;998;p8"/>
          <p:cNvSpPr txBox="1">
            <a:spLocks noChangeArrowheads="1"/>
          </p:cNvSpPr>
          <p:nvPr/>
        </p:nvSpPr>
        <p:spPr bwMode="auto">
          <a:xfrm>
            <a:off x="6845300" y="1008141"/>
            <a:ext cx="1701800" cy="2923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fr-FR" altLang="fr-FR" sz="1300" b="1" dirty="0">
                <a:solidFill>
                  <a:srgbClr val="EC3A3B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Gestion de projet</a:t>
            </a:r>
            <a:endParaRPr lang="fr-FR" altLang="fr-FR" sz="1300" b="1" dirty="0">
              <a:solidFill>
                <a:srgbClr val="EC3A3B"/>
              </a:solidFill>
              <a:latin typeface="Cambria" panose="02040503050406030204" pitchFamily="18" charset="0"/>
            </a:endParaRPr>
          </a:p>
        </p:txBody>
      </p:sp>
      <p:sp>
        <p:nvSpPr>
          <p:cNvPr id="1000" name="Google Shape;1000;p8"/>
          <p:cNvSpPr/>
          <p:nvPr/>
        </p:nvSpPr>
        <p:spPr>
          <a:xfrm>
            <a:off x="7021513" y="965278"/>
            <a:ext cx="1331912" cy="50800"/>
          </a:xfrm>
          <a:prstGeom prst="rect">
            <a:avLst/>
          </a:prstGeom>
          <a:solidFill>
            <a:srgbClr val="EC3A3B"/>
          </a:solidFill>
          <a:ln>
            <a:noFill/>
          </a:ln>
        </p:spPr>
        <p:txBody>
          <a:bodyPr spcFirstLastPara="1" lIns="91425" tIns="45700" rIns="91425" bIns="4570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/>
            </a:pPr>
            <a:endParaRPr sz="1800" kern="0">
              <a:solidFill>
                <a:schemeClr val="accent3"/>
              </a:solidFill>
              <a:latin typeface="Century Gothic" panose="020B0502020202020204"/>
              <a:ea typeface="Century Gothic" panose="020B0502020202020204"/>
              <a:cs typeface="Century Gothic" panose="020B0502020202020204"/>
              <a:sym typeface="Century Gothic" panose="020B0502020202020204"/>
            </a:endParaRPr>
          </a:p>
        </p:txBody>
      </p:sp>
      <p:sp>
        <p:nvSpPr>
          <p:cNvPr id="21520" name="Google Shape;1001;p8"/>
          <p:cNvSpPr>
            <a:spLocks noChangeArrowheads="1"/>
          </p:cNvSpPr>
          <p:nvPr/>
        </p:nvSpPr>
        <p:spPr bwMode="auto">
          <a:xfrm rot="10800000" flipH="1">
            <a:off x="7589838" y="762078"/>
            <a:ext cx="195262" cy="117475"/>
          </a:xfrm>
          <a:prstGeom prst="triangle">
            <a:avLst>
              <a:gd name="adj" fmla="val 50000"/>
            </a:avLst>
          </a:prstGeom>
          <a:solidFill>
            <a:srgbClr val="EC3A3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fr-FR" altLang="fr-FR" sz="1800">
              <a:solidFill>
                <a:srgbClr val="C00000"/>
              </a:solidFill>
              <a:latin typeface="Century Gothic" panose="020B0502020202020204" pitchFamily="34" charset="0"/>
              <a:sym typeface="Century Gothic" panose="020B0502020202020204" pitchFamily="34" charset="0"/>
            </a:endParaRPr>
          </a:p>
        </p:txBody>
      </p:sp>
      <p:sp>
        <p:nvSpPr>
          <p:cNvPr id="21521" name="Google Shape;1002;p8"/>
          <p:cNvSpPr>
            <a:spLocks noChangeArrowheads="1"/>
          </p:cNvSpPr>
          <p:nvPr/>
        </p:nvSpPr>
        <p:spPr bwMode="auto">
          <a:xfrm>
            <a:off x="3743325" y="963691"/>
            <a:ext cx="1536700" cy="52387"/>
          </a:xfrm>
          <a:prstGeom prst="rect">
            <a:avLst/>
          </a:prstGeom>
          <a:solidFill>
            <a:srgbClr val="D8D8D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fr-FR" altLang="fr-FR" sz="1800">
              <a:solidFill>
                <a:srgbClr val="FFFFFF"/>
              </a:solidFill>
              <a:latin typeface="Century Gothic" panose="020B0502020202020204" pitchFamily="34" charset="0"/>
              <a:sym typeface="Century Gothic" panose="020B0502020202020204" pitchFamily="34" charset="0"/>
            </a:endParaRPr>
          </a:p>
        </p:txBody>
      </p:sp>
      <p:sp>
        <p:nvSpPr>
          <p:cNvPr id="21522" name="Google Shape;1004;p8"/>
          <p:cNvSpPr>
            <a:spLocks noChangeArrowheads="1"/>
          </p:cNvSpPr>
          <p:nvPr/>
        </p:nvSpPr>
        <p:spPr bwMode="auto">
          <a:xfrm>
            <a:off x="5280025" y="960516"/>
            <a:ext cx="1741488" cy="52387"/>
          </a:xfrm>
          <a:prstGeom prst="rect">
            <a:avLst/>
          </a:prstGeom>
          <a:solidFill>
            <a:srgbClr val="D8D8D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fr-FR" altLang="fr-FR" sz="1800">
              <a:solidFill>
                <a:srgbClr val="FFFFFF"/>
              </a:solidFill>
              <a:latin typeface="Century Gothic" panose="020B0502020202020204" pitchFamily="34" charset="0"/>
              <a:sym typeface="Century Gothic" panose="020B0502020202020204" pitchFamily="34" charset="0"/>
            </a:endParaRPr>
          </a:p>
        </p:txBody>
      </p:sp>
      <p:sp>
        <p:nvSpPr>
          <p:cNvPr id="21523" name="Google Shape;1005;p8"/>
          <p:cNvSpPr>
            <a:spLocks noGrp="1"/>
          </p:cNvSpPr>
          <p:nvPr>
            <p:ph type="sldNum" sz="quarter" idx="13"/>
          </p:nvPr>
        </p:nvSpPr>
        <p:spPr>
          <a:xfrm>
            <a:off x="4554538" y="6565900"/>
            <a:ext cx="3079750" cy="263525"/>
          </a:xfrm>
          <a:noFill/>
        </p:spPr>
        <p:txBody>
          <a:bodyPr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/>
            <a:r>
              <a:rPr lang="fr-FR" altLang="fr-FR" sz="1300" dirty="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24</a:t>
            </a:r>
            <a:endParaRPr lang="fr-FR" altLang="fr-FR" sz="1200" dirty="0">
              <a:solidFill>
                <a:srgbClr val="888888"/>
              </a:solidFill>
              <a:latin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1524" name="Google Shape;1006;p8"/>
          <p:cNvSpPr txBox="1">
            <a:spLocks noChangeArrowheads="1"/>
          </p:cNvSpPr>
          <p:nvPr/>
        </p:nvSpPr>
        <p:spPr bwMode="auto">
          <a:xfrm>
            <a:off x="9875838" y="6565900"/>
            <a:ext cx="1768475" cy="29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 sz="1300" dirty="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EMSI 2023-2024</a:t>
            </a:r>
            <a:endParaRPr lang="fr-FR" altLang="fr-FR" sz="1200" dirty="0"/>
          </a:p>
        </p:txBody>
      </p:sp>
      <p:sp>
        <p:nvSpPr>
          <p:cNvPr id="26" name="Espace réservé du contenu 2"/>
          <p:cNvSpPr txBox="1"/>
          <p:nvPr/>
        </p:nvSpPr>
        <p:spPr bwMode="auto">
          <a:xfrm>
            <a:off x="375140" y="1160586"/>
            <a:ext cx="11453445" cy="4046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spcFirstLastPara="1" vert="horz" wrap="square" lIns="91425" tIns="45700" rIns="91425" bIns="45700" numCol="1" anchor="t" anchorCtr="0" compatLnSpc="1">
            <a:noAutofit/>
          </a:bodyPr>
          <a:lstStyle/>
          <a:p>
            <a:pPr lvl="0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Clr>
                <a:srgbClr val="00B050"/>
              </a:buClr>
              <a:buSzPts val="1800"/>
            </a:pPr>
            <a:r>
              <a:rPr lang="fr-FR" sz="1800" b="1" kern="0" dirty="0">
                <a:solidFill>
                  <a:srgbClr val="006600"/>
                </a:solidFill>
                <a:latin typeface="Candara" panose="020E0502030303020204" pitchFamily="34" charset="0"/>
                <a:ea typeface="Arial" panose="020B0604020202020204"/>
                <a:cs typeface="Arial" panose="020B0604020202020204"/>
              </a:rPr>
              <a:t>Priorisation des user stories </a:t>
            </a:r>
            <a:endParaRPr lang="fr-FR" sz="1800" b="1" kern="0" dirty="0">
              <a:solidFill>
                <a:srgbClr val="006600"/>
              </a:solidFill>
              <a:latin typeface="Candara" panose="020E0502030303020204" pitchFamily="34" charset="0"/>
              <a:ea typeface="Arial" panose="020B0604020202020204"/>
              <a:cs typeface="Arial" panose="020B0604020202020204"/>
            </a:endParaRPr>
          </a:p>
        </p:txBody>
      </p:sp>
      <p:sp>
        <p:nvSpPr>
          <p:cNvPr id="25" name="Titre 7"/>
          <p:cNvSpPr>
            <a:spLocks noGrp="1"/>
          </p:cNvSpPr>
          <p:nvPr>
            <p:ph type="title"/>
          </p:nvPr>
        </p:nvSpPr>
        <p:spPr>
          <a:xfrm>
            <a:off x="3804140" y="1328807"/>
            <a:ext cx="5656384" cy="641576"/>
          </a:xfrm>
        </p:spPr>
        <p:txBody>
          <a:bodyPr>
            <a:noAutofit/>
          </a:bodyPr>
          <a:lstStyle/>
          <a:p>
            <a:r>
              <a:rPr lang="fr-FR" sz="1800" dirty="0">
                <a:latin typeface="Candara" panose="020E0502030303020204" pitchFamily="34" charset="0"/>
              </a:rPr>
              <a:t>Technique de priorisation --- </a:t>
            </a:r>
            <a:r>
              <a:rPr lang="fr-FR" sz="1800" dirty="0" err="1">
                <a:latin typeface="Candara" panose="020E0502030303020204" pitchFamily="34" charset="0"/>
              </a:rPr>
              <a:t>MoSCoW</a:t>
            </a:r>
            <a:r>
              <a:rPr lang="fr-FR" sz="1800" dirty="0">
                <a:latin typeface="Candara" panose="020E0502030303020204" pitchFamily="34" charset="0"/>
              </a:rPr>
              <a:t> (ajoutés dans </a:t>
            </a:r>
            <a:r>
              <a:rPr lang="fr-FR" sz="1800" dirty="0" err="1">
                <a:latin typeface="Candara" panose="020E0502030303020204" pitchFamily="34" charset="0"/>
              </a:rPr>
              <a:t>Jira</a:t>
            </a:r>
            <a:r>
              <a:rPr lang="fr-FR" sz="1800" dirty="0">
                <a:latin typeface="Candara" panose="020E0502030303020204" pitchFamily="34" charset="0"/>
              </a:rPr>
              <a:t>)</a:t>
            </a:r>
            <a:endParaRPr lang="fr-FR" sz="1800" dirty="0">
              <a:latin typeface="Candara" panose="020E0502030303020204" pitchFamily="34" charset="0"/>
            </a:endParaRPr>
          </a:p>
        </p:txBody>
      </p:sp>
      <p:grpSp>
        <p:nvGrpSpPr>
          <p:cNvPr id="28" name="Google Shape;985;p8"/>
          <p:cNvGrpSpPr/>
          <p:nvPr/>
        </p:nvGrpSpPr>
        <p:grpSpPr bwMode="auto">
          <a:xfrm>
            <a:off x="2397125" y="207963"/>
            <a:ext cx="7024688" cy="504825"/>
            <a:chOff x="841108" y="1294357"/>
            <a:chExt cx="7475308" cy="508077"/>
          </a:xfrm>
        </p:grpSpPr>
        <p:sp>
          <p:nvSpPr>
            <p:cNvPr id="29" name="Google Shape;986;p8"/>
            <p:cNvSpPr>
              <a:spLocks noChangeArrowheads="1"/>
            </p:cNvSpPr>
            <p:nvPr/>
          </p:nvSpPr>
          <p:spPr bwMode="auto">
            <a:xfrm rot="10800000" flipH="1">
              <a:off x="1579238" y="1294357"/>
              <a:ext cx="6693948" cy="50807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>
              <a:lvl1pPr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 sz="2000">
                <a:solidFill>
                  <a:srgbClr val="FFFFFF"/>
                </a:solidFill>
                <a:latin typeface="Georgia" panose="02040502050405020303" pitchFamily="18" charset="0"/>
                <a:sym typeface="Georgia" panose="02040502050405020303" pitchFamily="18" charset="0"/>
              </a:endParaRPr>
            </a:p>
          </p:txBody>
        </p:sp>
        <p:sp>
          <p:nvSpPr>
            <p:cNvPr id="30" name="Google Shape;987;p8"/>
            <p:cNvSpPr txBox="1">
              <a:spLocks noChangeArrowheads="1"/>
            </p:cNvSpPr>
            <p:nvPr/>
          </p:nvSpPr>
          <p:spPr bwMode="auto">
            <a:xfrm>
              <a:off x="841108" y="1340769"/>
              <a:ext cx="133164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25" tIns="45700" rIns="91425" bIns="45700">
              <a:spAutoFit/>
            </a:bodyPr>
            <a:lstStyle>
              <a:lvl1pPr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 sz="2400">
                <a:latin typeface="Century Gothic" panose="020B0502020202020204" pitchFamily="34" charset="0"/>
                <a:sym typeface="Century Gothic" panose="020B0502020202020204" pitchFamily="34" charset="0"/>
              </a:endParaRPr>
            </a:p>
          </p:txBody>
        </p:sp>
        <p:sp>
          <p:nvSpPr>
            <p:cNvPr id="31" name="Google Shape;988;p8"/>
            <p:cNvSpPr txBox="1">
              <a:spLocks noChangeArrowheads="1"/>
            </p:cNvSpPr>
            <p:nvPr/>
          </p:nvSpPr>
          <p:spPr bwMode="auto">
            <a:xfrm>
              <a:off x="6984776" y="1340769"/>
              <a:ext cx="133164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25" tIns="45700" rIns="91425" bIns="45700">
              <a:spAutoFit/>
            </a:bodyPr>
            <a:lstStyle>
              <a:lvl1pPr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 sz="2400">
                <a:solidFill>
                  <a:srgbClr val="FFFFFF"/>
                </a:solidFill>
                <a:latin typeface="Century Gothic" panose="020B0502020202020204" pitchFamily="34" charset="0"/>
                <a:sym typeface="Century Gothic" panose="020B0502020202020204" pitchFamily="34" charset="0"/>
              </a:endParaRPr>
            </a:p>
          </p:txBody>
        </p:sp>
      </p:grpSp>
      <p:sp>
        <p:nvSpPr>
          <p:cNvPr id="32" name="Google Shape;989;p8"/>
          <p:cNvSpPr>
            <a:spLocks noChangeArrowheads="1"/>
          </p:cNvSpPr>
          <p:nvPr/>
        </p:nvSpPr>
        <p:spPr bwMode="auto">
          <a:xfrm>
            <a:off x="3132137" y="254000"/>
            <a:ext cx="5894631" cy="3539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5" tIns="45700" rIns="91425" bIns="45700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fr-FR" altLang="fr-FR" sz="1700" b="1" dirty="0">
                <a:solidFill>
                  <a:srgbClr val="007E39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Gestion du projet avec le Framework SCRUM</a:t>
            </a:r>
            <a:endParaRPr lang="fr-FR" altLang="fr-FR" sz="1700" b="1" dirty="0">
              <a:solidFill>
                <a:srgbClr val="007E39"/>
              </a:solidFill>
              <a:latin typeface="Cambria" panose="02040503050406030204" pitchFamily="18" charset="0"/>
              <a:sym typeface="Cambria" panose="02040503050406030204" pitchFamily="18" charset="0"/>
            </a:endParaRPr>
          </a:p>
        </p:txBody>
      </p:sp>
      <p:sp>
        <p:nvSpPr>
          <p:cNvPr id="33" name="Google Shape;990;p8"/>
          <p:cNvSpPr>
            <a:spLocks noChangeArrowheads="1"/>
          </p:cNvSpPr>
          <p:nvPr/>
        </p:nvSpPr>
        <p:spPr bwMode="auto">
          <a:xfrm>
            <a:off x="9339263" y="201613"/>
            <a:ext cx="504825" cy="504825"/>
          </a:xfrm>
          <a:prstGeom prst="rect">
            <a:avLst/>
          </a:prstGeom>
          <a:solidFill>
            <a:srgbClr val="007E3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fr-FR" altLang="fr-FR" sz="200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III</a:t>
            </a:r>
            <a:endParaRPr lang="fr-FR" altLang="fr-FR"/>
          </a:p>
        </p:txBody>
      </p:sp>
      <p:sp>
        <p:nvSpPr>
          <p:cNvPr id="34" name="Google Shape;991;p8"/>
          <p:cNvSpPr>
            <a:spLocks noChangeArrowheads="1"/>
          </p:cNvSpPr>
          <p:nvPr/>
        </p:nvSpPr>
        <p:spPr bwMode="auto">
          <a:xfrm>
            <a:off x="9926638" y="198438"/>
            <a:ext cx="504825" cy="503237"/>
          </a:xfrm>
          <a:prstGeom prst="rect">
            <a:avLst/>
          </a:prstGeom>
          <a:solidFill>
            <a:srgbClr val="007E3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fr-FR" altLang="fr-FR" sz="200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IV</a:t>
            </a:r>
            <a:endParaRPr lang="fr-FR" altLang="fr-FR"/>
          </a:p>
        </p:txBody>
      </p:sp>
      <p:sp>
        <p:nvSpPr>
          <p:cNvPr id="35" name="Google Shape;992;p8"/>
          <p:cNvSpPr>
            <a:spLocks noChangeArrowheads="1"/>
          </p:cNvSpPr>
          <p:nvPr/>
        </p:nvSpPr>
        <p:spPr bwMode="auto">
          <a:xfrm>
            <a:off x="10502900" y="192088"/>
            <a:ext cx="504825" cy="504825"/>
          </a:xfrm>
          <a:prstGeom prst="rect">
            <a:avLst/>
          </a:prstGeom>
          <a:solidFill>
            <a:srgbClr val="007E3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fr-FR" altLang="fr-FR" sz="200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V</a:t>
            </a:r>
            <a:endParaRPr lang="fr-FR" altLang="fr-FR"/>
          </a:p>
        </p:txBody>
      </p:sp>
      <p:sp>
        <p:nvSpPr>
          <p:cNvPr id="36" name="Google Shape;993;p8"/>
          <p:cNvSpPr>
            <a:spLocks noChangeArrowheads="1"/>
          </p:cNvSpPr>
          <p:nvPr/>
        </p:nvSpPr>
        <p:spPr bwMode="auto">
          <a:xfrm>
            <a:off x="2081213" y="204788"/>
            <a:ext cx="458787" cy="503237"/>
          </a:xfrm>
          <a:prstGeom prst="rect">
            <a:avLst/>
          </a:prstGeom>
          <a:solidFill>
            <a:srgbClr val="007E3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fr-FR" altLang="fr-FR" sz="200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I</a:t>
            </a:r>
            <a:endParaRPr lang="fr-FR" altLang="fr-FR"/>
          </a:p>
        </p:txBody>
      </p:sp>
      <p:sp>
        <p:nvSpPr>
          <p:cNvPr id="37" name="Google Shape;994;p8"/>
          <p:cNvSpPr>
            <a:spLocks noChangeArrowheads="1"/>
          </p:cNvSpPr>
          <p:nvPr/>
        </p:nvSpPr>
        <p:spPr bwMode="auto">
          <a:xfrm>
            <a:off x="2624138" y="201613"/>
            <a:ext cx="503237" cy="504825"/>
          </a:xfrm>
          <a:prstGeom prst="rect">
            <a:avLst/>
          </a:prstGeom>
          <a:solidFill>
            <a:srgbClr val="007E3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fr-FR" altLang="fr-FR" sz="200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II</a:t>
            </a:r>
            <a:endParaRPr lang="fr-FR" altLang="fr-FR"/>
          </a:p>
        </p:txBody>
      </p:sp>
      <p:sp>
        <p:nvSpPr>
          <p:cNvPr id="38" name="Google Shape;995;p8"/>
          <p:cNvSpPr>
            <a:spLocks noChangeArrowheads="1"/>
          </p:cNvSpPr>
          <p:nvPr/>
        </p:nvSpPr>
        <p:spPr bwMode="auto">
          <a:xfrm>
            <a:off x="11098213" y="192088"/>
            <a:ext cx="504825" cy="504825"/>
          </a:xfrm>
          <a:prstGeom prst="rect">
            <a:avLst/>
          </a:prstGeom>
          <a:solidFill>
            <a:srgbClr val="007E3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fr-FR" altLang="fr-FR" sz="200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VI</a:t>
            </a:r>
            <a:endParaRPr lang="fr-FR" altLang="fr-FR"/>
          </a:p>
        </p:txBody>
      </p:sp>
    </p:spTree>
  </p:cSld>
  <p:clrMapOvr>
    <a:masterClrMapping/>
  </p:clrMapOvr>
  <p:transition spd="slow">
    <p:wip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Google Shape;983;p8"/>
          <p:cNvSpPr>
            <a:spLocks noChangeArrowheads="1"/>
          </p:cNvSpPr>
          <p:nvPr/>
        </p:nvSpPr>
        <p:spPr bwMode="auto">
          <a:xfrm rot="10800000" flipH="1">
            <a:off x="0" y="6592888"/>
            <a:ext cx="12192000" cy="261937"/>
          </a:xfrm>
          <a:prstGeom prst="rect">
            <a:avLst/>
          </a:prstGeom>
          <a:solidFill>
            <a:srgbClr val="00206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endParaRPr lang="fr-FR" altLang="fr-FR" sz="1800" dirty="0">
              <a:latin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1507" name="Google Shape;984;p8"/>
          <p:cNvSpPr txBox="1">
            <a:spLocks noChangeArrowheads="1"/>
          </p:cNvSpPr>
          <p:nvPr/>
        </p:nvSpPr>
        <p:spPr bwMode="auto">
          <a:xfrm>
            <a:off x="1524000" y="6550025"/>
            <a:ext cx="2014538" cy="2923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 sz="1300" dirty="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Projet de Génie Logiciel</a:t>
            </a:r>
            <a:endParaRPr lang="fr-FR" altLang="fr-FR" dirty="0"/>
          </a:p>
        </p:txBody>
      </p:sp>
      <p:sp>
        <p:nvSpPr>
          <p:cNvPr id="21516" name="Google Shape;996;p8"/>
          <p:cNvSpPr txBox="1">
            <a:spLocks noChangeArrowheads="1"/>
          </p:cNvSpPr>
          <p:nvPr/>
        </p:nvSpPr>
        <p:spPr bwMode="auto">
          <a:xfrm>
            <a:off x="5075237" y="1012903"/>
            <a:ext cx="1741488" cy="492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fr-FR" altLang="fr-FR" sz="1300" b="1" dirty="0">
                <a:solidFill>
                  <a:srgbClr val="BFBFB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Environnement de travail</a:t>
            </a:r>
            <a:endParaRPr lang="fr-FR" altLang="fr-FR" dirty="0"/>
          </a:p>
        </p:txBody>
      </p:sp>
      <p:sp>
        <p:nvSpPr>
          <p:cNvPr id="21517" name="Google Shape;997;p8"/>
          <p:cNvSpPr txBox="1">
            <a:spLocks noChangeArrowheads="1"/>
          </p:cNvSpPr>
          <p:nvPr/>
        </p:nvSpPr>
        <p:spPr bwMode="auto">
          <a:xfrm>
            <a:off x="3754438" y="1016078"/>
            <a:ext cx="1536700" cy="2923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fr-FR" altLang="fr-FR" sz="1300" b="1" dirty="0">
                <a:solidFill>
                  <a:srgbClr val="BFBFB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Scrum</a:t>
            </a:r>
            <a:endParaRPr lang="fr-FR" altLang="fr-FR" sz="1300" b="1" dirty="0">
              <a:solidFill>
                <a:srgbClr val="BFBFBF"/>
              </a:solidFill>
              <a:latin typeface="Cambria" panose="02040503050406030204" pitchFamily="18" charset="0"/>
            </a:endParaRPr>
          </a:p>
        </p:txBody>
      </p:sp>
      <p:sp>
        <p:nvSpPr>
          <p:cNvPr id="21518" name="Google Shape;998;p8"/>
          <p:cNvSpPr txBox="1">
            <a:spLocks noChangeArrowheads="1"/>
          </p:cNvSpPr>
          <p:nvPr/>
        </p:nvSpPr>
        <p:spPr bwMode="auto">
          <a:xfrm>
            <a:off x="6845300" y="1008141"/>
            <a:ext cx="1701800" cy="2923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fr-FR" altLang="fr-FR" sz="1300" b="1" dirty="0">
                <a:solidFill>
                  <a:srgbClr val="EC3A3B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Gestion de projet</a:t>
            </a:r>
            <a:endParaRPr lang="fr-FR" altLang="fr-FR" sz="1300" b="1" dirty="0">
              <a:solidFill>
                <a:srgbClr val="EC3A3B"/>
              </a:solidFill>
              <a:latin typeface="Cambria" panose="02040503050406030204" pitchFamily="18" charset="0"/>
            </a:endParaRPr>
          </a:p>
        </p:txBody>
      </p:sp>
      <p:sp>
        <p:nvSpPr>
          <p:cNvPr id="1000" name="Google Shape;1000;p8"/>
          <p:cNvSpPr/>
          <p:nvPr/>
        </p:nvSpPr>
        <p:spPr>
          <a:xfrm>
            <a:off x="7021513" y="965278"/>
            <a:ext cx="1331912" cy="50800"/>
          </a:xfrm>
          <a:prstGeom prst="rect">
            <a:avLst/>
          </a:prstGeom>
          <a:solidFill>
            <a:srgbClr val="EC3A3B"/>
          </a:solidFill>
          <a:ln>
            <a:noFill/>
          </a:ln>
        </p:spPr>
        <p:txBody>
          <a:bodyPr spcFirstLastPara="1" lIns="91425" tIns="45700" rIns="91425" bIns="4570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/>
            </a:pPr>
            <a:endParaRPr sz="1800" kern="0">
              <a:solidFill>
                <a:schemeClr val="accent3"/>
              </a:solidFill>
              <a:latin typeface="Century Gothic" panose="020B0502020202020204"/>
              <a:ea typeface="Century Gothic" panose="020B0502020202020204"/>
              <a:cs typeface="Century Gothic" panose="020B0502020202020204"/>
              <a:sym typeface="Century Gothic" panose="020B0502020202020204"/>
            </a:endParaRPr>
          </a:p>
        </p:txBody>
      </p:sp>
      <p:sp>
        <p:nvSpPr>
          <p:cNvPr id="21520" name="Google Shape;1001;p8"/>
          <p:cNvSpPr>
            <a:spLocks noChangeArrowheads="1"/>
          </p:cNvSpPr>
          <p:nvPr/>
        </p:nvSpPr>
        <p:spPr bwMode="auto">
          <a:xfrm rot="10800000" flipH="1">
            <a:off x="7589838" y="762078"/>
            <a:ext cx="195262" cy="117475"/>
          </a:xfrm>
          <a:prstGeom prst="triangle">
            <a:avLst>
              <a:gd name="adj" fmla="val 50000"/>
            </a:avLst>
          </a:prstGeom>
          <a:solidFill>
            <a:srgbClr val="EC3A3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fr-FR" altLang="fr-FR" sz="1800">
              <a:solidFill>
                <a:srgbClr val="C00000"/>
              </a:solidFill>
              <a:latin typeface="Century Gothic" panose="020B0502020202020204" pitchFamily="34" charset="0"/>
              <a:sym typeface="Century Gothic" panose="020B0502020202020204" pitchFamily="34" charset="0"/>
            </a:endParaRPr>
          </a:p>
        </p:txBody>
      </p:sp>
      <p:sp>
        <p:nvSpPr>
          <p:cNvPr id="21521" name="Google Shape;1002;p8"/>
          <p:cNvSpPr>
            <a:spLocks noChangeArrowheads="1"/>
          </p:cNvSpPr>
          <p:nvPr/>
        </p:nvSpPr>
        <p:spPr bwMode="auto">
          <a:xfrm>
            <a:off x="3743325" y="963691"/>
            <a:ext cx="1536700" cy="52387"/>
          </a:xfrm>
          <a:prstGeom prst="rect">
            <a:avLst/>
          </a:prstGeom>
          <a:solidFill>
            <a:srgbClr val="D8D8D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fr-FR" altLang="fr-FR" sz="1800">
              <a:solidFill>
                <a:srgbClr val="FFFFFF"/>
              </a:solidFill>
              <a:latin typeface="Century Gothic" panose="020B0502020202020204" pitchFamily="34" charset="0"/>
              <a:sym typeface="Century Gothic" panose="020B0502020202020204" pitchFamily="34" charset="0"/>
            </a:endParaRPr>
          </a:p>
        </p:txBody>
      </p:sp>
      <p:sp>
        <p:nvSpPr>
          <p:cNvPr id="21522" name="Google Shape;1004;p8"/>
          <p:cNvSpPr>
            <a:spLocks noChangeArrowheads="1"/>
          </p:cNvSpPr>
          <p:nvPr/>
        </p:nvSpPr>
        <p:spPr bwMode="auto">
          <a:xfrm>
            <a:off x="5280025" y="960516"/>
            <a:ext cx="1741488" cy="52387"/>
          </a:xfrm>
          <a:prstGeom prst="rect">
            <a:avLst/>
          </a:prstGeom>
          <a:solidFill>
            <a:srgbClr val="D8D8D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fr-FR" altLang="fr-FR" sz="1800">
              <a:solidFill>
                <a:srgbClr val="FFFFFF"/>
              </a:solidFill>
              <a:latin typeface="Century Gothic" panose="020B0502020202020204" pitchFamily="34" charset="0"/>
              <a:sym typeface="Century Gothic" panose="020B0502020202020204" pitchFamily="34" charset="0"/>
            </a:endParaRPr>
          </a:p>
        </p:txBody>
      </p:sp>
      <p:sp>
        <p:nvSpPr>
          <p:cNvPr id="21523" name="Google Shape;1005;p8"/>
          <p:cNvSpPr>
            <a:spLocks noGrp="1"/>
          </p:cNvSpPr>
          <p:nvPr>
            <p:ph type="sldNum" sz="quarter" idx="13"/>
          </p:nvPr>
        </p:nvSpPr>
        <p:spPr>
          <a:xfrm>
            <a:off x="4554538" y="6565900"/>
            <a:ext cx="3079750" cy="263525"/>
          </a:xfrm>
          <a:noFill/>
        </p:spPr>
        <p:txBody>
          <a:bodyPr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/>
            <a:r>
              <a:rPr lang="fr-FR" altLang="fr-FR" sz="1300" dirty="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24</a:t>
            </a:r>
            <a:endParaRPr lang="fr-FR" altLang="fr-FR" sz="1200" dirty="0">
              <a:solidFill>
                <a:srgbClr val="888888"/>
              </a:solidFill>
              <a:latin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1524" name="Google Shape;1006;p8"/>
          <p:cNvSpPr txBox="1">
            <a:spLocks noChangeArrowheads="1"/>
          </p:cNvSpPr>
          <p:nvPr/>
        </p:nvSpPr>
        <p:spPr bwMode="auto">
          <a:xfrm>
            <a:off x="9875838" y="6565900"/>
            <a:ext cx="1768475" cy="29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 sz="1300" dirty="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EMSI 2023-2024</a:t>
            </a:r>
            <a:endParaRPr lang="fr-FR" altLang="fr-FR" sz="1200" dirty="0"/>
          </a:p>
        </p:txBody>
      </p:sp>
      <p:sp>
        <p:nvSpPr>
          <p:cNvPr id="26" name="Espace réservé du contenu 2"/>
          <p:cNvSpPr txBox="1"/>
          <p:nvPr/>
        </p:nvSpPr>
        <p:spPr bwMode="auto">
          <a:xfrm>
            <a:off x="375140" y="1160586"/>
            <a:ext cx="11453445" cy="4046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spcFirstLastPara="1" vert="horz" wrap="square" lIns="91425" tIns="45700" rIns="91425" bIns="45700" numCol="1" anchor="t" anchorCtr="0" compatLnSpc="1">
            <a:noAutofit/>
          </a:bodyPr>
          <a:lstStyle/>
          <a:p>
            <a:pPr lvl="0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Clr>
                <a:srgbClr val="00B050"/>
              </a:buClr>
              <a:buSzPts val="1800"/>
            </a:pPr>
            <a:r>
              <a:rPr lang="fr-FR" sz="1800" b="1" kern="0" dirty="0">
                <a:solidFill>
                  <a:srgbClr val="006600"/>
                </a:solidFill>
                <a:latin typeface="Candara" panose="020E0502030303020204" pitchFamily="34" charset="0"/>
                <a:ea typeface="Arial" panose="020B0604020202020204"/>
                <a:cs typeface="Arial" panose="020B0604020202020204"/>
              </a:rPr>
              <a:t>Plan des releases pour notre équipe </a:t>
            </a:r>
            <a:r>
              <a:rPr lang="fr-FR" sz="1800" b="1" kern="0" dirty="0" err="1">
                <a:solidFill>
                  <a:srgbClr val="006600"/>
                </a:solidFill>
                <a:latin typeface="Candara" panose="020E0502030303020204" pitchFamily="34" charset="0"/>
                <a:ea typeface="Arial" panose="020B0604020202020204"/>
                <a:cs typeface="Arial" panose="020B0604020202020204"/>
              </a:rPr>
              <a:t>Scrum</a:t>
            </a:r>
            <a:r>
              <a:rPr lang="fr-FR" sz="1800" b="1" kern="0" dirty="0">
                <a:solidFill>
                  <a:srgbClr val="006600"/>
                </a:solidFill>
                <a:latin typeface="Candara" panose="020E0502030303020204" pitchFamily="34" charset="0"/>
                <a:ea typeface="Arial" panose="020B0604020202020204"/>
                <a:cs typeface="Arial" panose="020B0604020202020204"/>
              </a:rPr>
              <a:t> </a:t>
            </a:r>
            <a:endParaRPr lang="fr-FR" sz="1800" b="1" kern="0" dirty="0">
              <a:solidFill>
                <a:srgbClr val="006600"/>
              </a:solidFill>
              <a:latin typeface="Candara" panose="020E0502030303020204" pitchFamily="34" charset="0"/>
              <a:ea typeface="Arial" panose="020B0604020202020204"/>
              <a:cs typeface="Arial" panose="020B0604020202020204"/>
            </a:endParaRPr>
          </a:p>
        </p:txBody>
      </p:sp>
      <p:grpSp>
        <p:nvGrpSpPr>
          <p:cNvPr id="27" name="Google Shape;985;p8"/>
          <p:cNvGrpSpPr/>
          <p:nvPr/>
        </p:nvGrpSpPr>
        <p:grpSpPr bwMode="auto">
          <a:xfrm>
            <a:off x="2397125" y="207963"/>
            <a:ext cx="7024688" cy="504825"/>
            <a:chOff x="841108" y="1294357"/>
            <a:chExt cx="7475308" cy="508077"/>
          </a:xfrm>
        </p:grpSpPr>
        <p:sp>
          <p:nvSpPr>
            <p:cNvPr id="28" name="Google Shape;986;p8"/>
            <p:cNvSpPr>
              <a:spLocks noChangeArrowheads="1"/>
            </p:cNvSpPr>
            <p:nvPr/>
          </p:nvSpPr>
          <p:spPr bwMode="auto">
            <a:xfrm rot="10800000" flipH="1">
              <a:off x="1579238" y="1294357"/>
              <a:ext cx="6693948" cy="50807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>
              <a:lvl1pPr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 sz="2000">
                <a:solidFill>
                  <a:srgbClr val="FFFFFF"/>
                </a:solidFill>
                <a:latin typeface="Georgia" panose="02040502050405020303" pitchFamily="18" charset="0"/>
                <a:sym typeface="Georgia" panose="02040502050405020303" pitchFamily="18" charset="0"/>
              </a:endParaRPr>
            </a:p>
          </p:txBody>
        </p:sp>
        <p:sp>
          <p:nvSpPr>
            <p:cNvPr id="29" name="Google Shape;987;p8"/>
            <p:cNvSpPr txBox="1">
              <a:spLocks noChangeArrowheads="1"/>
            </p:cNvSpPr>
            <p:nvPr/>
          </p:nvSpPr>
          <p:spPr bwMode="auto">
            <a:xfrm>
              <a:off x="841108" y="1340769"/>
              <a:ext cx="133164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25" tIns="45700" rIns="91425" bIns="45700">
              <a:spAutoFit/>
            </a:bodyPr>
            <a:lstStyle>
              <a:lvl1pPr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 sz="2400">
                <a:latin typeface="Century Gothic" panose="020B0502020202020204" pitchFamily="34" charset="0"/>
                <a:sym typeface="Century Gothic" panose="020B0502020202020204" pitchFamily="34" charset="0"/>
              </a:endParaRPr>
            </a:p>
          </p:txBody>
        </p:sp>
        <p:sp>
          <p:nvSpPr>
            <p:cNvPr id="30" name="Google Shape;988;p8"/>
            <p:cNvSpPr txBox="1">
              <a:spLocks noChangeArrowheads="1"/>
            </p:cNvSpPr>
            <p:nvPr/>
          </p:nvSpPr>
          <p:spPr bwMode="auto">
            <a:xfrm>
              <a:off x="6984776" y="1340769"/>
              <a:ext cx="133164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25" tIns="45700" rIns="91425" bIns="45700">
              <a:spAutoFit/>
            </a:bodyPr>
            <a:lstStyle>
              <a:lvl1pPr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 sz="2400">
                <a:solidFill>
                  <a:srgbClr val="FFFFFF"/>
                </a:solidFill>
                <a:latin typeface="Century Gothic" panose="020B0502020202020204" pitchFamily="34" charset="0"/>
                <a:sym typeface="Century Gothic" panose="020B0502020202020204" pitchFamily="34" charset="0"/>
              </a:endParaRPr>
            </a:p>
          </p:txBody>
        </p:sp>
      </p:grpSp>
      <p:sp>
        <p:nvSpPr>
          <p:cNvPr id="31" name="Google Shape;989;p8"/>
          <p:cNvSpPr>
            <a:spLocks noChangeArrowheads="1"/>
          </p:cNvSpPr>
          <p:nvPr/>
        </p:nvSpPr>
        <p:spPr bwMode="auto">
          <a:xfrm>
            <a:off x="3132137" y="254000"/>
            <a:ext cx="5894631" cy="3539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5" tIns="45700" rIns="91425" bIns="45700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fr-FR" altLang="fr-FR" sz="1700" b="1" dirty="0">
                <a:solidFill>
                  <a:srgbClr val="007E39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Gestion du projet avec le Framework SCRUM</a:t>
            </a:r>
            <a:endParaRPr lang="fr-FR" altLang="fr-FR" sz="1700" b="1" dirty="0">
              <a:solidFill>
                <a:srgbClr val="007E39"/>
              </a:solidFill>
              <a:latin typeface="Cambria" panose="02040503050406030204" pitchFamily="18" charset="0"/>
              <a:sym typeface="Cambria" panose="02040503050406030204" pitchFamily="18" charset="0"/>
            </a:endParaRPr>
          </a:p>
        </p:txBody>
      </p:sp>
      <p:sp>
        <p:nvSpPr>
          <p:cNvPr id="32" name="Google Shape;990;p8"/>
          <p:cNvSpPr>
            <a:spLocks noChangeArrowheads="1"/>
          </p:cNvSpPr>
          <p:nvPr/>
        </p:nvSpPr>
        <p:spPr bwMode="auto">
          <a:xfrm>
            <a:off x="9339263" y="201613"/>
            <a:ext cx="504825" cy="504825"/>
          </a:xfrm>
          <a:prstGeom prst="rect">
            <a:avLst/>
          </a:prstGeom>
          <a:solidFill>
            <a:srgbClr val="007E3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fr-FR" altLang="fr-FR" sz="200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III</a:t>
            </a:r>
            <a:endParaRPr lang="fr-FR" altLang="fr-FR"/>
          </a:p>
        </p:txBody>
      </p:sp>
      <p:sp>
        <p:nvSpPr>
          <p:cNvPr id="33" name="Google Shape;991;p8"/>
          <p:cNvSpPr>
            <a:spLocks noChangeArrowheads="1"/>
          </p:cNvSpPr>
          <p:nvPr/>
        </p:nvSpPr>
        <p:spPr bwMode="auto">
          <a:xfrm>
            <a:off x="9926638" y="198438"/>
            <a:ext cx="504825" cy="503237"/>
          </a:xfrm>
          <a:prstGeom prst="rect">
            <a:avLst/>
          </a:prstGeom>
          <a:solidFill>
            <a:srgbClr val="007E3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fr-FR" altLang="fr-FR" sz="200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IV</a:t>
            </a:r>
            <a:endParaRPr lang="fr-FR" altLang="fr-FR"/>
          </a:p>
        </p:txBody>
      </p:sp>
      <p:sp>
        <p:nvSpPr>
          <p:cNvPr id="34" name="Google Shape;992;p8"/>
          <p:cNvSpPr>
            <a:spLocks noChangeArrowheads="1"/>
          </p:cNvSpPr>
          <p:nvPr/>
        </p:nvSpPr>
        <p:spPr bwMode="auto">
          <a:xfrm>
            <a:off x="10502900" y="192088"/>
            <a:ext cx="504825" cy="504825"/>
          </a:xfrm>
          <a:prstGeom prst="rect">
            <a:avLst/>
          </a:prstGeom>
          <a:solidFill>
            <a:srgbClr val="007E3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fr-FR" altLang="fr-FR" sz="200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V</a:t>
            </a:r>
            <a:endParaRPr lang="fr-FR" altLang="fr-FR"/>
          </a:p>
        </p:txBody>
      </p:sp>
      <p:sp>
        <p:nvSpPr>
          <p:cNvPr id="35" name="Google Shape;993;p8"/>
          <p:cNvSpPr>
            <a:spLocks noChangeArrowheads="1"/>
          </p:cNvSpPr>
          <p:nvPr/>
        </p:nvSpPr>
        <p:spPr bwMode="auto">
          <a:xfrm>
            <a:off x="2081213" y="204788"/>
            <a:ext cx="458787" cy="503237"/>
          </a:xfrm>
          <a:prstGeom prst="rect">
            <a:avLst/>
          </a:prstGeom>
          <a:solidFill>
            <a:srgbClr val="007E3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fr-FR" altLang="fr-FR" sz="200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I</a:t>
            </a:r>
            <a:endParaRPr lang="fr-FR" altLang="fr-FR"/>
          </a:p>
        </p:txBody>
      </p:sp>
      <p:sp>
        <p:nvSpPr>
          <p:cNvPr id="36" name="Google Shape;994;p8"/>
          <p:cNvSpPr>
            <a:spLocks noChangeArrowheads="1"/>
          </p:cNvSpPr>
          <p:nvPr/>
        </p:nvSpPr>
        <p:spPr bwMode="auto">
          <a:xfrm>
            <a:off x="2624138" y="201613"/>
            <a:ext cx="503237" cy="504825"/>
          </a:xfrm>
          <a:prstGeom prst="rect">
            <a:avLst/>
          </a:prstGeom>
          <a:solidFill>
            <a:srgbClr val="007E3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fr-FR" altLang="fr-FR" sz="200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II</a:t>
            </a:r>
            <a:endParaRPr lang="fr-FR" altLang="fr-FR"/>
          </a:p>
        </p:txBody>
      </p:sp>
      <p:sp>
        <p:nvSpPr>
          <p:cNvPr id="37" name="Google Shape;995;p8"/>
          <p:cNvSpPr>
            <a:spLocks noChangeArrowheads="1"/>
          </p:cNvSpPr>
          <p:nvPr/>
        </p:nvSpPr>
        <p:spPr bwMode="auto">
          <a:xfrm>
            <a:off x="11098213" y="192088"/>
            <a:ext cx="504825" cy="504825"/>
          </a:xfrm>
          <a:prstGeom prst="rect">
            <a:avLst/>
          </a:prstGeom>
          <a:solidFill>
            <a:srgbClr val="007E3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fr-FR" altLang="fr-FR" sz="200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VI</a:t>
            </a:r>
            <a:endParaRPr lang="fr-FR" altLang="fr-FR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13729" y="1957182"/>
            <a:ext cx="9964541" cy="2943636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Google Shape;983;p8"/>
          <p:cNvSpPr>
            <a:spLocks noChangeArrowheads="1"/>
          </p:cNvSpPr>
          <p:nvPr/>
        </p:nvSpPr>
        <p:spPr bwMode="auto">
          <a:xfrm rot="10800000" flipH="1">
            <a:off x="0" y="6592888"/>
            <a:ext cx="12192000" cy="261937"/>
          </a:xfrm>
          <a:prstGeom prst="rect">
            <a:avLst/>
          </a:prstGeom>
          <a:solidFill>
            <a:srgbClr val="00206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endParaRPr lang="fr-FR" altLang="fr-FR" sz="1800" dirty="0">
              <a:latin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1507" name="Google Shape;984;p8"/>
          <p:cNvSpPr txBox="1">
            <a:spLocks noChangeArrowheads="1"/>
          </p:cNvSpPr>
          <p:nvPr/>
        </p:nvSpPr>
        <p:spPr bwMode="auto">
          <a:xfrm>
            <a:off x="1524000" y="6550025"/>
            <a:ext cx="2014538" cy="2923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 sz="1300" dirty="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Projet de Génie Logiciel</a:t>
            </a:r>
            <a:endParaRPr lang="fr-FR" altLang="fr-FR" dirty="0"/>
          </a:p>
        </p:txBody>
      </p:sp>
      <p:sp>
        <p:nvSpPr>
          <p:cNvPr id="21516" name="Google Shape;996;p8"/>
          <p:cNvSpPr txBox="1">
            <a:spLocks noChangeArrowheads="1"/>
          </p:cNvSpPr>
          <p:nvPr/>
        </p:nvSpPr>
        <p:spPr bwMode="auto">
          <a:xfrm>
            <a:off x="5075237" y="1012903"/>
            <a:ext cx="1741488" cy="492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fr-FR" altLang="fr-FR" sz="1300" b="1" dirty="0">
                <a:solidFill>
                  <a:srgbClr val="BFBFB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Environnement de travail</a:t>
            </a:r>
            <a:endParaRPr lang="fr-FR" altLang="fr-FR" dirty="0"/>
          </a:p>
        </p:txBody>
      </p:sp>
      <p:sp>
        <p:nvSpPr>
          <p:cNvPr id="21517" name="Google Shape;997;p8"/>
          <p:cNvSpPr txBox="1">
            <a:spLocks noChangeArrowheads="1"/>
          </p:cNvSpPr>
          <p:nvPr/>
        </p:nvSpPr>
        <p:spPr bwMode="auto">
          <a:xfrm>
            <a:off x="3754438" y="1016078"/>
            <a:ext cx="1536700" cy="2923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fr-FR" altLang="fr-FR" sz="1300" b="1" dirty="0">
                <a:solidFill>
                  <a:srgbClr val="BFBFB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Scrum</a:t>
            </a:r>
            <a:endParaRPr lang="fr-FR" altLang="fr-FR" sz="1300" b="1" dirty="0">
              <a:solidFill>
                <a:srgbClr val="BFBFBF"/>
              </a:solidFill>
              <a:latin typeface="Cambria" panose="02040503050406030204" pitchFamily="18" charset="0"/>
            </a:endParaRPr>
          </a:p>
        </p:txBody>
      </p:sp>
      <p:sp>
        <p:nvSpPr>
          <p:cNvPr id="21518" name="Google Shape;998;p8"/>
          <p:cNvSpPr txBox="1">
            <a:spLocks noChangeArrowheads="1"/>
          </p:cNvSpPr>
          <p:nvPr/>
        </p:nvSpPr>
        <p:spPr bwMode="auto">
          <a:xfrm>
            <a:off x="6845300" y="1008141"/>
            <a:ext cx="1701800" cy="2923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fr-FR" altLang="fr-FR" sz="1300" b="1" dirty="0">
                <a:solidFill>
                  <a:srgbClr val="EC3A3B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Gestion de projet</a:t>
            </a:r>
            <a:endParaRPr lang="fr-FR" altLang="fr-FR" sz="1300" b="1" dirty="0">
              <a:solidFill>
                <a:srgbClr val="EC3A3B"/>
              </a:solidFill>
              <a:latin typeface="Cambria" panose="02040503050406030204" pitchFamily="18" charset="0"/>
            </a:endParaRPr>
          </a:p>
        </p:txBody>
      </p:sp>
      <p:sp>
        <p:nvSpPr>
          <p:cNvPr id="1000" name="Google Shape;1000;p8"/>
          <p:cNvSpPr/>
          <p:nvPr/>
        </p:nvSpPr>
        <p:spPr>
          <a:xfrm>
            <a:off x="7021513" y="965278"/>
            <a:ext cx="1331912" cy="50800"/>
          </a:xfrm>
          <a:prstGeom prst="rect">
            <a:avLst/>
          </a:prstGeom>
          <a:solidFill>
            <a:srgbClr val="EC3A3B"/>
          </a:solidFill>
          <a:ln>
            <a:noFill/>
          </a:ln>
        </p:spPr>
        <p:txBody>
          <a:bodyPr spcFirstLastPara="1" lIns="91425" tIns="45700" rIns="91425" bIns="4570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/>
            </a:pPr>
            <a:endParaRPr sz="1800" kern="0">
              <a:solidFill>
                <a:schemeClr val="accent3"/>
              </a:solidFill>
              <a:latin typeface="Century Gothic" panose="020B0502020202020204"/>
              <a:ea typeface="Century Gothic" panose="020B0502020202020204"/>
              <a:cs typeface="Century Gothic" panose="020B0502020202020204"/>
              <a:sym typeface="Century Gothic" panose="020B0502020202020204"/>
            </a:endParaRPr>
          </a:p>
        </p:txBody>
      </p:sp>
      <p:sp>
        <p:nvSpPr>
          <p:cNvPr id="21520" name="Google Shape;1001;p8"/>
          <p:cNvSpPr>
            <a:spLocks noChangeArrowheads="1"/>
          </p:cNvSpPr>
          <p:nvPr/>
        </p:nvSpPr>
        <p:spPr bwMode="auto">
          <a:xfrm rot="10800000" flipH="1">
            <a:off x="7589838" y="762078"/>
            <a:ext cx="195262" cy="117475"/>
          </a:xfrm>
          <a:prstGeom prst="triangle">
            <a:avLst>
              <a:gd name="adj" fmla="val 50000"/>
            </a:avLst>
          </a:prstGeom>
          <a:solidFill>
            <a:srgbClr val="EC3A3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fr-FR" altLang="fr-FR" sz="1800">
              <a:solidFill>
                <a:srgbClr val="C00000"/>
              </a:solidFill>
              <a:latin typeface="Century Gothic" panose="020B0502020202020204" pitchFamily="34" charset="0"/>
              <a:sym typeface="Century Gothic" panose="020B0502020202020204" pitchFamily="34" charset="0"/>
            </a:endParaRPr>
          </a:p>
        </p:txBody>
      </p:sp>
      <p:sp>
        <p:nvSpPr>
          <p:cNvPr id="21521" name="Google Shape;1002;p8"/>
          <p:cNvSpPr>
            <a:spLocks noChangeArrowheads="1"/>
          </p:cNvSpPr>
          <p:nvPr/>
        </p:nvSpPr>
        <p:spPr bwMode="auto">
          <a:xfrm>
            <a:off x="3743325" y="963691"/>
            <a:ext cx="1536700" cy="52387"/>
          </a:xfrm>
          <a:prstGeom prst="rect">
            <a:avLst/>
          </a:prstGeom>
          <a:solidFill>
            <a:srgbClr val="D8D8D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fr-FR" altLang="fr-FR" sz="1800">
              <a:solidFill>
                <a:srgbClr val="FFFFFF"/>
              </a:solidFill>
              <a:latin typeface="Century Gothic" panose="020B0502020202020204" pitchFamily="34" charset="0"/>
              <a:sym typeface="Century Gothic" panose="020B0502020202020204" pitchFamily="34" charset="0"/>
            </a:endParaRPr>
          </a:p>
        </p:txBody>
      </p:sp>
      <p:sp>
        <p:nvSpPr>
          <p:cNvPr id="21522" name="Google Shape;1004;p8"/>
          <p:cNvSpPr>
            <a:spLocks noChangeArrowheads="1"/>
          </p:cNvSpPr>
          <p:nvPr/>
        </p:nvSpPr>
        <p:spPr bwMode="auto">
          <a:xfrm>
            <a:off x="5280025" y="960516"/>
            <a:ext cx="1741488" cy="52387"/>
          </a:xfrm>
          <a:prstGeom prst="rect">
            <a:avLst/>
          </a:prstGeom>
          <a:solidFill>
            <a:srgbClr val="D8D8D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fr-FR" altLang="fr-FR" sz="1800">
              <a:solidFill>
                <a:srgbClr val="FFFFFF"/>
              </a:solidFill>
              <a:latin typeface="Century Gothic" panose="020B0502020202020204" pitchFamily="34" charset="0"/>
              <a:sym typeface="Century Gothic" panose="020B0502020202020204" pitchFamily="34" charset="0"/>
            </a:endParaRPr>
          </a:p>
        </p:txBody>
      </p:sp>
      <p:sp>
        <p:nvSpPr>
          <p:cNvPr id="21523" name="Google Shape;1005;p8"/>
          <p:cNvSpPr>
            <a:spLocks noGrp="1"/>
          </p:cNvSpPr>
          <p:nvPr>
            <p:ph type="sldNum" sz="quarter" idx="13"/>
          </p:nvPr>
        </p:nvSpPr>
        <p:spPr>
          <a:xfrm>
            <a:off x="4554538" y="6565900"/>
            <a:ext cx="3079750" cy="263525"/>
          </a:xfrm>
          <a:noFill/>
        </p:spPr>
        <p:txBody>
          <a:bodyPr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/>
            <a:r>
              <a:rPr lang="fr-FR" altLang="fr-FR" sz="1300" dirty="0">
                <a:solidFill>
                  <a:srgbClr val="FFFFFF"/>
                </a:solidFill>
                <a:latin typeface="Cambria" panose="02040503050406030204" pitchFamily="18" charset="0"/>
                <a:cs typeface="Calibri" panose="020F0502020204030204" pitchFamily="34" charset="0"/>
                <a:sym typeface="Cambria" panose="02040503050406030204" pitchFamily="18" charset="0"/>
              </a:rPr>
              <a:t>25</a:t>
            </a:r>
            <a:endParaRPr lang="fr-FR" altLang="fr-FR" sz="1200" dirty="0">
              <a:solidFill>
                <a:srgbClr val="888888"/>
              </a:solidFill>
              <a:latin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1524" name="Google Shape;1006;p8"/>
          <p:cNvSpPr txBox="1">
            <a:spLocks noChangeArrowheads="1"/>
          </p:cNvSpPr>
          <p:nvPr/>
        </p:nvSpPr>
        <p:spPr bwMode="auto">
          <a:xfrm>
            <a:off x="9875838" y="6565900"/>
            <a:ext cx="1768475" cy="29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 sz="1300" dirty="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EMSI 2023-2024</a:t>
            </a:r>
            <a:endParaRPr lang="fr-FR" altLang="fr-FR" sz="1200" dirty="0"/>
          </a:p>
        </p:txBody>
      </p:sp>
      <p:sp>
        <p:nvSpPr>
          <p:cNvPr id="26" name="Espace réservé du contenu 2"/>
          <p:cNvSpPr txBox="1"/>
          <p:nvPr/>
        </p:nvSpPr>
        <p:spPr bwMode="auto">
          <a:xfrm>
            <a:off x="375140" y="1160586"/>
            <a:ext cx="11453445" cy="4046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spcFirstLastPara="1" vert="horz" wrap="square" lIns="91425" tIns="45700" rIns="91425" bIns="45700" numCol="1" anchor="t" anchorCtr="0" compatLnSpc="1">
            <a:noAutofit/>
          </a:bodyPr>
          <a:lstStyle/>
          <a:p>
            <a:pPr lvl="0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Clr>
                <a:srgbClr val="00B050"/>
              </a:buClr>
              <a:buSzPts val="1800"/>
            </a:pPr>
            <a:r>
              <a:rPr lang="fr-FR" sz="1800" b="1" kern="0" dirty="0">
                <a:solidFill>
                  <a:srgbClr val="006600"/>
                </a:solidFill>
                <a:latin typeface="Candara" panose="020E0502030303020204" pitchFamily="34" charset="0"/>
                <a:ea typeface="Arial" panose="020B0604020202020204"/>
                <a:cs typeface="Arial" panose="020B0604020202020204"/>
              </a:rPr>
              <a:t>Plan des releases pour notre équipe </a:t>
            </a:r>
            <a:r>
              <a:rPr lang="fr-FR" sz="1800" b="1" kern="0" dirty="0" err="1">
                <a:solidFill>
                  <a:srgbClr val="006600"/>
                </a:solidFill>
                <a:latin typeface="Candara" panose="020E0502030303020204" pitchFamily="34" charset="0"/>
                <a:ea typeface="Arial" panose="020B0604020202020204"/>
                <a:cs typeface="Arial" panose="020B0604020202020204"/>
              </a:rPr>
              <a:t>Scrum</a:t>
            </a:r>
            <a:r>
              <a:rPr lang="fr-FR" sz="1800" b="1" kern="0" dirty="0">
                <a:solidFill>
                  <a:srgbClr val="006600"/>
                </a:solidFill>
                <a:latin typeface="Candara" panose="020E0502030303020204" pitchFamily="34" charset="0"/>
                <a:ea typeface="Arial" panose="020B0604020202020204"/>
                <a:cs typeface="Arial" panose="020B0604020202020204"/>
              </a:rPr>
              <a:t> </a:t>
            </a:r>
            <a:endParaRPr lang="fr-FR" sz="1800" b="1" kern="0" dirty="0">
              <a:solidFill>
                <a:srgbClr val="006600"/>
              </a:solidFill>
              <a:latin typeface="Candara" panose="020E0502030303020204" pitchFamily="34" charset="0"/>
              <a:ea typeface="Arial" panose="020B0604020202020204"/>
              <a:cs typeface="Arial" panose="020B0604020202020204"/>
            </a:endParaRPr>
          </a:p>
        </p:txBody>
      </p:sp>
      <p:grpSp>
        <p:nvGrpSpPr>
          <p:cNvPr id="27" name="Google Shape;985;p8"/>
          <p:cNvGrpSpPr/>
          <p:nvPr/>
        </p:nvGrpSpPr>
        <p:grpSpPr bwMode="auto">
          <a:xfrm>
            <a:off x="2397125" y="207963"/>
            <a:ext cx="7024688" cy="504825"/>
            <a:chOff x="841108" y="1294357"/>
            <a:chExt cx="7475308" cy="508077"/>
          </a:xfrm>
        </p:grpSpPr>
        <p:sp>
          <p:nvSpPr>
            <p:cNvPr id="28" name="Google Shape;986;p8"/>
            <p:cNvSpPr>
              <a:spLocks noChangeArrowheads="1"/>
            </p:cNvSpPr>
            <p:nvPr/>
          </p:nvSpPr>
          <p:spPr bwMode="auto">
            <a:xfrm rot="10800000" flipH="1">
              <a:off x="1579238" y="1294357"/>
              <a:ext cx="6693948" cy="50807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>
              <a:lvl1pPr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 sz="2000">
                <a:solidFill>
                  <a:srgbClr val="FFFFFF"/>
                </a:solidFill>
                <a:latin typeface="Georgia" panose="02040502050405020303" pitchFamily="18" charset="0"/>
                <a:sym typeface="Georgia" panose="02040502050405020303" pitchFamily="18" charset="0"/>
              </a:endParaRPr>
            </a:p>
          </p:txBody>
        </p:sp>
        <p:sp>
          <p:nvSpPr>
            <p:cNvPr id="29" name="Google Shape;987;p8"/>
            <p:cNvSpPr txBox="1">
              <a:spLocks noChangeArrowheads="1"/>
            </p:cNvSpPr>
            <p:nvPr/>
          </p:nvSpPr>
          <p:spPr bwMode="auto">
            <a:xfrm>
              <a:off x="841108" y="1340769"/>
              <a:ext cx="133164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25" tIns="45700" rIns="91425" bIns="45700">
              <a:spAutoFit/>
            </a:bodyPr>
            <a:lstStyle>
              <a:lvl1pPr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 sz="2400">
                <a:latin typeface="Century Gothic" panose="020B0502020202020204" pitchFamily="34" charset="0"/>
                <a:sym typeface="Century Gothic" panose="020B0502020202020204" pitchFamily="34" charset="0"/>
              </a:endParaRPr>
            </a:p>
          </p:txBody>
        </p:sp>
        <p:sp>
          <p:nvSpPr>
            <p:cNvPr id="30" name="Google Shape;988;p8"/>
            <p:cNvSpPr txBox="1">
              <a:spLocks noChangeArrowheads="1"/>
            </p:cNvSpPr>
            <p:nvPr/>
          </p:nvSpPr>
          <p:spPr bwMode="auto">
            <a:xfrm>
              <a:off x="6984776" y="1340769"/>
              <a:ext cx="133164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25" tIns="45700" rIns="91425" bIns="45700">
              <a:spAutoFit/>
            </a:bodyPr>
            <a:lstStyle>
              <a:lvl1pPr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 sz="2400">
                <a:solidFill>
                  <a:srgbClr val="FFFFFF"/>
                </a:solidFill>
                <a:latin typeface="Century Gothic" panose="020B0502020202020204" pitchFamily="34" charset="0"/>
                <a:sym typeface="Century Gothic" panose="020B0502020202020204" pitchFamily="34" charset="0"/>
              </a:endParaRPr>
            </a:p>
          </p:txBody>
        </p:sp>
      </p:grpSp>
      <p:sp>
        <p:nvSpPr>
          <p:cNvPr id="31" name="Google Shape;989;p8"/>
          <p:cNvSpPr>
            <a:spLocks noChangeArrowheads="1"/>
          </p:cNvSpPr>
          <p:nvPr/>
        </p:nvSpPr>
        <p:spPr bwMode="auto">
          <a:xfrm>
            <a:off x="3132137" y="254000"/>
            <a:ext cx="5894631" cy="3539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5" tIns="45700" rIns="91425" bIns="45700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fr-FR" altLang="fr-FR" sz="1700" b="1" dirty="0">
                <a:solidFill>
                  <a:srgbClr val="007E39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Gestion du projet avec le Framework SCRUM</a:t>
            </a:r>
            <a:endParaRPr lang="fr-FR" altLang="fr-FR" sz="1700" b="1" dirty="0">
              <a:solidFill>
                <a:srgbClr val="007E39"/>
              </a:solidFill>
              <a:latin typeface="Cambria" panose="02040503050406030204" pitchFamily="18" charset="0"/>
              <a:sym typeface="Cambria" panose="02040503050406030204" pitchFamily="18" charset="0"/>
            </a:endParaRPr>
          </a:p>
        </p:txBody>
      </p:sp>
      <p:sp>
        <p:nvSpPr>
          <p:cNvPr id="32" name="Google Shape;990;p8"/>
          <p:cNvSpPr>
            <a:spLocks noChangeArrowheads="1"/>
          </p:cNvSpPr>
          <p:nvPr/>
        </p:nvSpPr>
        <p:spPr bwMode="auto">
          <a:xfrm>
            <a:off x="9339263" y="201613"/>
            <a:ext cx="504825" cy="504825"/>
          </a:xfrm>
          <a:prstGeom prst="rect">
            <a:avLst/>
          </a:prstGeom>
          <a:solidFill>
            <a:srgbClr val="007E3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fr-FR" altLang="fr-FR" sz="200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III</a:t>
            </a:r>
            <a:endParaRPr lang="fr-FR" altLang="fr-FR"/>
          </a:p>
        </p:txBody>
      </p:sp>
      <p:sp>
        <p:nvSpPr>
          <p:cNvPr id="33" name="Google Shape;991;p8"/>
          <p:cNvSpPr>
            <a:spLocks noChangeArrowheads="1"/>
          </p:cNvSpPr>
          <p:nvPr/>
        </p:nvSpPr>
        <p:spPr bwMode="auto">
          <a:xfrm>
            <a:off x="9926638" y="198438"/>
            <a:ext cx="504825" cy="503237"/>
          </a:xfrm>
          <a:prstGeom prst="rect">
            <a:avLst/>
          </a:prstGeom>
          <a:solidFill>
            <a:srgbClr val="007E3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fr-FR" altLang="fr-FR" sz="200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IV</a:t>
            </a:r>
            <a:endParaRPr lang="fr-FR" altLang="fr-FR"/>
          </a:p>
        </p:txBody>
      </p:sp>
      <p:sp>
        <p:nvSpPr>
          <p:cNvPr id="34" name="Google Shape;992;p8"/>
          <p:cNvSpPr>
            <a:spLocks noChangeArrowheads="1"/>
          </p:cNvSpPr>
          <p:nvPr/>
        </p:nvSpPr>
        <p:spPr bwMode="auto">
          <a:xfrm>
            <a:off x="10502900" y="192088"/>
            <a:ext cx="504825" cy="504825"/>
          </a:xfrm>
          <a:prstGeom prst="rect">
            <a:avLst/>
          </a:prstGeom>
          <a:solidFill>
            <a:srgbClr val="007E3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fr-FR" altLang="fr-FR" sz="200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V</a:t>
            </a:r>
            <a:endParaRPr lang="fr-FR" altLang="fr-FR"/>
          </a:p>
        </p:txBody>
      </p:sp>
      <p:sp>
        <p:nvSpPr>
          <p:cNvPr id="35" name="Google Shape;993;p8"/>
          <p:cNvSpPr>
            <a:spLocks noChangeArrowheads="1"/>
          </p:cNvSpPr>
          <p:nvPr/>
        </p:nvSpPr>
        <p:spPr bwMode="auto">
          <a:xfrm>
            <a:off x="2081213" y="204788"/>
            <a:ext cx="458787" cy="503237"/>
          </a:xfrm>
          <a:prstGeom prst="rect">
            <a:avLst/>
          </a:prstGeom>
          <a:solidFill>
            <a:srgbClr val="007E3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fr-FR" altLang="fr-FR" sz="200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I</a:t>
            </a:r>
            <a:endParaRPr lang="fr-FR" altLang="fr-FR"/>
          </a:p>
        </p:txBody>
      </p:sp>
      <p:sp>
        <p:nvSpPr>
          <p:cNvPr id="36" name="Google Shape;994;p8"/>
          <p:cNvSpPr>
            <a:spLocks noChangeArrowheads="1"/>
          </p:cNvSpPr>
          <p:nvPr/>
        </p:nvSpPr>
        <p:spPr bwMode="auto">
          <a:xfrm>
            <a:off x="2624138" y="201613"/>
            <a:ext cx="503237" cy="504825"/>
          </a:xfrm>
          <a:prstGeom prst="rect">
            <a:avLst/>
          </a:prstGeom>
          <a:solidFill>
            <a:srgbClr val="007E3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fr-FR" altLang="fr-FR" sz="200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II</a:t>
            </a:r>
            <a:endParaRPr lang="fr-FR" altLang="fr-FR"/>
          </a:p>
        </p:txBody>
      </p:sp>
      <p:sp>
        <p:nvSpPr>
          <p:cNvPr id="37" name="Google Shape;995;p8"/>
          <p:cNvSpPr>
            <a:spLocks noChangeArrowheads="1"/>
          </p:cNvSpPr>
          <p:nvPr/>
        </p:nvSpPr>
        <p:spPr bwMode="auto">
          <a:xfrm>
            <a:off x="11098213" y="192088"/>
            <a:ext cx="504825" cy="504825"/>
          </a:xfrm>
          <a:prstGeom prst="rect">
            <a:avLst/>
          </a:prstGeom>
          <a:solidFill>
            <a:srgbClr val="007E3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fr-FR" altLang="fr-FR" sz="200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VI</a:t>
            </a:r>
            <a:endParaRPr lang="fr-FR" altLang="fr-FR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7916" y="2082928"/>
            <a:ext cx="10836130" cy="2706607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Google Shape;983;p8"/>
          <p:cNvSpPr>
            <a:spLocks noChangeArrowheads="1"/>
          </p:cNvSpPr>
          <p:nvPr/>
        </p:nvSpPr>
        <p:spPr bwMode="auto">
          <a:xfrm rot="10800000" flipH="1">
            <a:off x="0" y="6592888"/>
            <a:ext cx="12192000" cy="261937"/>
          </a:xfrm>
          <a:prstGeom prst="rect">
            <a:avLst/>
          </a:prstGeom>
          <a:solidFill>
            <a:srgbClr val="00206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endParaRPr lang="fr-FR" altLang="fr-FR" sz="1800">
              <a:latin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1507" name="Google Shape;984;p8"/>
          <p:cNvSpPr txBox="1">
            <a:spLocks noChangeArrowheads="1"/>
          </p:cNvSpPr>
          <p:nvPr/>
        </p:nvSpPr>
        <p:spPr bwMode="auto">
          <a:xfrm>
            <a:off x="1524000" y="6550025"/>
            <a:ext cx="2014538" cy="2923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 sz="1300" dirty="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Projet de Génie Logiciel</a:t>
            </a:r>
            <a:endParaRPr lang="fr-FR" altLang="fr-FR" dirty="0"/>
          </a:p>
        </p:txBody>
      </p:sp>
      <p:sp>
        <p:nvSpPr>
          <p:cNvPr id="21516" name="Google Shape;996;p8"/>
          <p:cNvSpPr txBox="1">
            <a:spLocks noChangeArrowheads="1"/>
          </p:cNvSpPr>
          <p:nvPr/>
        </p:nvSpPr>
        <p:spPr bwMode="auto">
          <a:xfrm>
            <a:off x="5075237" y="1012903"/>
            <a:ext cx="1741488" cy="492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fr-FR" altLang="fr-FR" sz="1300" b="1" dirty="0">
                <a:solidFill>
                  <a:srgbClr val="BFBFB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Environnement de travail</a:t>
            </a:r>
            <a:endParaRPr lang="fr-FR" altLang="fr-FR" dirty="0"/>
          </a:p>
        </p:txBody>
      </p:sp>
      <p:sp>
        <p:nvSpPr>
          <p:cNvPr id="21517" name="Google Shape;997;p8"/>
          <p:cNvSpPr txBox="1">
            <a:spLocks noChangeArrowheads="1"/>
          </p:cNvSpPr>
          <p:nvPr/>
        </p:nvSpPr>
        <p:spPr bwMode="auto">
          <a:xfrm>
            <a:off x="3754438" y="1016078"/>
            <a:ext cx="1536700" cy="2923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fr-FR" altLang="fr-FR" sz="1300" b="1" dirty="0">
                <a:solidFill>
                  <a:srgbClr val="BFBFB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Scrum</a:t>
            </a:r>
            <a:endParaRPr lang="fr-FR" altLang="fr-FR" sz="1300" b="1" dirty="0">
              <a:solidFill>
                <a:srgbClr val="BFBFBF"/>
              </a:solidFill>
              <a:latin typeface="Cambria" panose="02040503050406030204" pitchFamily="18" charset="0"/>
            </a:endParaRPr>
          </a:p>
        </p:txBody>
      </p:sp>
      <p:sp>
        <p:nvSpPr>
          <p:cNvPr id="21518" name="Google Shape;998;p8"/>
          <p:cNvSpPr txBox="1">
            <a:spLocks noChangeArrowheads="1"/>
          </p:cNvSpPr>
          <p:nvPr/>
        </p:nvSpPr>
        <p:spPr bwMode="auto">
          <a:xfrm>
            <a:off x="6845300" y="1008141"/>
            <a:ext cx="1701800" cy="2923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fr-FR" altLang="fr-FR" sz="1300" b="1" dirty="0">
                <a:solidFill>
                  <a:srgbClr val="EC3A3B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Gestion de projet</a:t>
            </a:r>
            <a:endParaRPr lang="fr-FR" altLang="fr-FR" sz="1300" b="1" dirty="0">
              <a:solidFill>
                <a:srgbClr val="EC3A3B"/>
              </a:solidFill>
              <a:latin typeface="Cambria" panose="02040503050406030204" pitchFamily="18" charset="0"/>
            </a:endParaRPr>
          </a:p>
        </p:txBody>
      </p:sp>
      <p:sp>
        <p:nvSpPr>
          <p:cNvPr id="1000" name="Google Shape;1000;p8"/>
          <p:cNvSpPr/>
          <p:nvPr/>
        </p:nvSpPr>
        <p:spPr>
          <a:xfrm>
            <a:off x="7021513" y="965278"/>
            <a:ext cx="1331912" cy="50800"/>
          </a:xfrm>
          <a:prstGeom prst="rect">
            <a:avLst/>
          </a:prstGeom>
          <a:solidFill>
            <a:srgbClr val="EC3A3B"/>
          </a:solidFill>
          <a:ln>
            <a:noFill/>
          </a:ln>
        </p:spPr>
        <p:txBody>
          <a:bodyPr spcFirstLastPara="1" lIns="91425" tIns="45700" rIns="91425" bIns="4570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/>
            </a:pPr>
            <a:endParaRPr sz="1800" kern="0">
              <a:solidFill>
                <a:schemeClr val="accent3"/>
              </a:solidFill>
              <a:latin typeface="Century Gothic" panose="020B0502020202020204"/>
              <a:ea typeface="Century Gothic" panose="020B0502020202020204"/>
              <a:cs typeface="Century Gothic" panose="020B0502020202020204"/>
              <a:sym typeface="Century Gothic" panose="020B0502020202020204"/>
            </a:endParaRPr>
          </a:p>
        </p:txBody>
      </p:sp>
      <p:sp>
        <p:nvSpPr>
          <p:cNvPr id="21520" name="Google Shape;1001;p8"/>
          <p:cNvSpPr>
            <a:spLocks noChangeArrowheads="1"/>
          </p:cNvSpPr>
          <p:nvPr/>
        </p:nvSpPr>
        <p:spPr bwMode="auto">
          <a:xfrm rot="10800000" flipH="1">
            <a:off x="7589838" y="762078"/>
            <a:ext cx="195262" cy="117475"/>
          </a:xfrm>
          <a:prstGeom prst="triangle">
            <a:avLst>
              <a:gd name="adj" fmla="val 50000"/>
            </a:avLst>
          </a:prstGeom>
          <a:solidFill>
            <a:srgbClr val="EC3A3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fr-FR" altLang="fr-FR" sz="1800">
              <a:solidFill>
                <a:srgbClr val="C00000"/>
              </a:solidFill>
              <a:latin typeface="Century Gothic" panose="020B0502020202020204" pitchFamily="34" charset="0"/>
              <a:sym typeface="Century Gothic" panose="020B0502020202020204" pitchFamily="34" charset="0"/>
            </a:endParaRPr>
          </a:p>
        </p:txBody>
      </p:sp>
      <p:sp>
        <p:nvSpPr>
          <p:cNvPr id="21521" name="Google Shape;1002;p8"/>
          <p:cNvSpPr>
            <a:spLocks noChangeArrowheads="1"/>
          </p:cNvSpPr>
          <p:nvPr/>
        </p:nvSpPr>
        <p:spPr bwMode="auto">
          <a:xfrm>
            <a:off x="3743325" y="963691"/>
            <a:ext cx="1536700" cy="52387"/>
          </a:xfrm>
          <a:prstGeom prst="rect">
            <a:avLst/>
          </a:prstGeom>
          <a:solidFill>
            <a:srgbClr val="D8D8D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fr-FR" altLang="fr-FR" sz="1800">
              <a:solidFill>
                <a:srgbClr val="FFFFFF"/>
              </a:solidFill>
              <a:latin typeface="Century Gothic" panose="020B0502020202020204" pitchFamily="34" charset="0"/>
              <a:sym typeface="Century Gothic" panose="020B0502020202020204" pitchFamily="34" charset="0"/>
            </a:endParaRPr>
          </a:p>
        </p:txBody>
      </p:sp>
      <p:sp>
        <p:nvSpPr>
          <p:cNvPr id="21522" name="Google Shape;1004;p8"/>
          <p:cNvSpPr>
            <a:spLocks noChangeArrowheads="1"/>
          </p:cNvSpPr>
          <p:nvPr/>
        </p:nvSpPr>
        <p:spPr bwMode="auto">
          <a:xfrm>
            <a:off x="5280025" y="960516"/>
            <a:ext cx="1741488" cy="52387"/>
          </a:xfrm>
          <a:prstGeom prst="rect">
            <a:avLst/>
          </a:prstGeom>
          <a:solidFill>
            <a:srgbClr val="D8D8D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fr-FR" altLang="fr-FR" sz="1800">
              <a:solidFill>
                <a:srgbClr val="FFFFFF"/>
              </a:solidFill>
              <a:latin typeface="Century Gothic" panose="020B0502020202020204" pitchFamily="34" charset="0"/>
              <a:sym typeface="Century Gothic" panose="020B0502020202020204" pitchFamily="34" charset="0"/>
            </a:endParaRPr>
          </a:p>
        </p:txBody>
      </p:sp>
      <p:sp>
        <p:nvSpPr>
          <p:cNvPr id="21523" name="Google Shape;1005;p8"/>
          <p:cNvSpPr>
            <a:spLocks noGrp="1"/>
          </p:cNvSpPr>
          <p:nvPr>
            <p:ph type="sldNum" sz="quarter" idx="13"/>
          </p:nvPr>
        </p:nvSpPr>
        <p:spPr>
          <a:xfrm>
            <a:off x="4554538" y="6565900"/>
            <a:ext cx="3079750" cy="263525"/>
          </a:xfrm>
          <a:noFill/>
        </p:spPr>
        <p:txBody>
          <a:bodyPr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/>
            <a:r>
              <a:rPr lang="fr-FR" altLang="fr-FR" sz="1300" dirty="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26</a:t>
            </a:r>
            <a:endParaRPr lang="fr-FR" altLang="fr-FR" sz="1200" dirty="0">
              <a:solidFill>
                <a:srgbClr val="888888"/>
              </a:solidFill>
              <a:latin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1524" name="Google Shape;1006;p8"/>
          <p:cNvSpPr txBox="1">
            <a:spLocks noChangeArrowheads="1"/>
          </p:cNvSpPr>
          <p:nvPr/>
        </p:nvSpPr>
        <p:spPr bwMode="auto">
          <a:xfrm>
            <a:off x="9875838" y="6565900"/>
            <a:ext cx="1768475" cy="29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 sz="1300" dirty="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EMSI 2023-2024</a:t>
            </a:r>
            <a:endParaRPr lang="fr-FR" altLang="fr-FR" sz="1200" dirty="0"/>
          </a:p>
        </p:txBody>
      </p:sp>
      <p:sp>
        <p:nvSpPr>
          <p:cNvPr id="26" name="Espace réservé du contenu 2"/>
          <p:cNvSpPr txBox="1"/>
          <p:nvPr/>
        </p:nvSpPr>
        <p:spPr bwMode="auto">
          <a:xfrm>
            <a:off x="504094" y="1699847"/>
            <a:ext cx="11453445" cy="4046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spcFirstLastPara="1" vert="horz" wrap="square" lIns="91425" tIns="45700" rIns="91425" bIns="45700" numCol="1" anchor="t" anchorCtr="0" compatLnSpc="1">
            <a:noAutofit/>
          </a:bodyPr>
          <a:lstStyle/>
          <a:p>
            <a:pPr lvl="0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Clr>
                <a:srgbClr val="00B050"/>
              </a:buClr>
              <a:buSzPts val="1800"/>
            </a:pPr>
            <a:r>
              <a:rPr lang="fr-FR" sz="1800" b="1" kern="0" dirty="0">
                <a:solidFill>
                  <a:srgbClr val="006600"/>
                </a:solidFill>
                <a:latin typeface="Candara" panose="020E0502030303020204" pitchFamily="34" charset="0"/>
                <a:ea typeface="Arial" panose="020B0604020202020204"/>
                <a:cs typeface="Arial" panose="020B0604020202020204"/>
              </a:rPr>
              <a:t>Calcul de la vélocité de l’équipe pour un sprint de 2 semaines </a:t>
            </a:r>
            <a:endParaRPr lang="fr-FR" sz="1800" b="1" kern="0" dirty="0">
              <a:solidFill>
                <a:srgbClr val="006600"/>
              </a:solidFill>
              <a:latin typeface="Candara" panose="020E0502030303020204" pitchFamily="34" charset="0"/>
              <a:ea typeface="Arial" panose="020B0604020202020204"/>
              <a:cs typeface="Arial" panose="020B0604020202020204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668214" y="2098376"/>
            <a:ext cx="9483971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fr-FR" sz="1800" dirty="0">
                <a:solidFill>
                  <a:prstClr val="black"/>
                </a:solidFill>
                <a:latin typeface="Candara" panose="020E0502030303020204" pitchFamily="34" charset="0"/>
                <a:cs typeface="+mn-cs"/>
              </a:rPr>
              <a:t>A la fin du sprint N°1 notre équipe scrum a pu terminer tous les user stories, Donc la vélocité de notre équipe pour ce sprint de 2 semaines est </a:t>
            </a:r>
            <a:r>
              <a:rPr lang="fr-FR" sz="1800" b="1" dirty="0">
                <a:solidFill>
                  <a:prstClr val="black"/>
                </a:solidFill>
                <a:latin typeface="Candara" panose="020E0502030303020204" pitchFamily="34" charset="0"/>
                <a:cs typeface="+mn-cs"/>
              </a:rPr>
              <a:t>25</a:t>
            </a:r>
            <a:endParaRPr lang="fr-FR" sz="1800" b="1" dirty="0">
              <a:solidFill>
                <a:prstClr val="black"/>
              </a:solidFill>
              <a:latin typeface="Candara" panose="020E0502030303020204" pitchFamily="34" charset="0"/>
              <a:cs typeface="+mn-cs"/>
            </a:endParaRPr>
          </a:p>
          <a:p>
            <a:pPr>
              <a:buFont typeface="Wingdings" panose="05000000000000000000" pitchFamily="2" charset="2"/>
              <a:buChar char="Ø"/>
            </a:pPr>
            <a:endParaRPr lang="fr-FR" sz="1800" b="1" dirty="0">
              <a:solidFill>
                <a:prstClr val="black"/>
              </a:solidFill>
              <a:latin typeface="Candara" panose="020E0502030303020204" pitchFamily="34" charset="0"/>
              <a:cs typeface="+mn-cs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fr-FR" sz="1800" dirty="0">
                <a:solidFill>
                  <a:prstClr val="black"/>
                </a:solidFill>
                <a:latin typeface="Candara" panose="020E0502030303020204" pitchFamily="34" charset="0"/>
              </a:rPr>
              <a:t>A la fin du sprint N°2 notre équipe scrum a pu terminer tous les user stories, Donc la vélocité de notre équipe pour ce sprint de 2 semaines est </a:t>
            </a:r>
            <a:r>
              <a:rPr lang="fr-FR" sz="1800" b="1" dirty="0">
                <a:solidFill>
                  <a:prstClr val="black"/>
                </a:solidFill>
                <a:latin typeface="Candara" panose="020E0502030303020204" pitchFamily="34" charset="0"/>
              </a:rPr>
              <a:t>24</a:t>
            </a:r>
            <a:endParaRPr lang="fr-FR" sz="1800" b="1" dirty="0">
              <a:solidFill>
                <a:prstClr val="black"/>
              </a:solidFill>
              <a:latin typeface="Candara" panose="020E0502030303020204" pitchFamily="34" charset="0"/>
            </a:endParaRPr>
          </a:p>
          <a:p>
            <a:endParaRPr lang="fr-FR" sz="1800" b="1" dirty="0">
              <a:solidFill>
                <a:prstClr val="black"/>
              </a:solidFill>
              <a:latin typeface="Candara" panose="020E0502030303020204" pitchFamily="34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fr-FR" sz="1800" b="1" dirty="0">
                <a:solidFill>
                  <a:prstClr val="black"/>
                </a:solidFill>
                <a:latin typeface="Candara" panose="020E0502030303020204" pitchFamily="34" charset="0"/>
              </a:rPr>
              <a:t>La vélocité moyenne de notre équipe Scrum est d’environ </a:t>
            </a:r>
            <a:r>
              <a:rPr lang="fr-FR" sz="1800" b="1" dirty="0">
                <a:solidFill>
                  <a:srgbClr val="FF0000"/>
                </a:solidFill>
                <a:latin typeface="Candara" panose="020E0502030303020204" pitchFamily="34" charset="0"/>
              </a:rPr>
              <a:t>24 user story point</a:t>
            </a:r>
            <a:r>
              <a:rPr lang="fr-FR" sz="1800" b="1" dirty="0">
                <a:solidFill>
                  <a:prstClr val="black"/>
                </a:solidFill>
                <a:latin typeface="Candara" panose="020E0502030303020204" pitchFamily="34" charset="0"/>
              </a:rPr>
              <a:t>.</a:t>
            </a:r>
            <a:endParaRPr lang="fr-FR" sz="1800" b="1" dirty="0">
              <a:solidFill>
                <a:prstClr val="black"/>
              </a:solidFill>
              <a:latin typeface="Candara" panose="020E0502030303020204" pitchFamily="34" charset="0"/>
            </a:endParaRPr>
          </a:p>
          <a:p>
            <a:pPr>
              <a:buFont typeface="Wingdings" panose="05000000000000000000" pitchFamily="2" charset="2"/>
              <a:buChar char="Ø"/>
            </a:pPr>
            <a:endParaRPr lang="fr-FR" sz="1800" b="1" dirty="0">
              <a:solidFill>
                <a:prstClr val="black"/>
              </a:solidFill>
              <a:latin typeface="Candara" panose="020E0502030303020204" pitchFamily="34" charset="0"/>
            </a:endParaRPr>
          </a:p>
          <a:p>
            <a:pPr>
              <a:buFont typeface="Wingdings" panose="05000000000000000000" pitchFamily="2" charset="2"/>
              <a:buChar char="Ø"/>
            </a:pPr>
            <a:endParaRPr lang="fr-FR" sz="1800" b="1" dirty="0">
              <a:solidFill>
                <a:prstClr val="black"/>
              </a:solidFill>
              <a:latin typeface="Candara" panose="020E0502030303020204" pitchFamily="34" charset="0"/>
              <a:cs typeface="+mn-cs"/>
            </a:endParaRPr>
          </a:p>
        </p:txBody>
      </p:sp>
      <p:grpSp>
        <p:nvGrpSpPr>
          <p:cNvPr id="28" name="Google Shape;985;p8"/>
          <p:cNvGrpSpPr/>
          <p:nvPr/>
        </p:nvGrpSpPr>
        <p:grpSpPr bwMode="auto">
          <a:xfrm>
            <a:off x="2397125" y="207963"/>
            <a:ext cx="7024688" cy="504825"/>
            <a:chOff x="841108" y="1294357"/>
            <a:chExt cx="7475308" cy="508077"/>
          </a:xfrm>
        </p:grpSpPr>
        <p:sp>
          <p:nvSpPr>
            <p:cNvPr id="29" name="Google Shape;986;p8"/>
            <p:cNvSpPr>
              <a:spLocks noChangeArrowheads="1"/>
            </p:cNvSpPr>
            <p:nvPr/>
          </p:nvSpPr>
          <p:spPr bwMode="auto">
            <a:xfrm rot="10800000" flipH="1">
              <a:off x="1579238" y="1294357"/>
              <a:ext cx="6693948" cy="50807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>
              <a:lvl1pPr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 sz="2000">
                <a:solidFill>
                  <a:srgbClr val="FFFFFF"/>
                </a:solidFill>
                <a:latin typeface="Georgia" panose="02040502050405020303" pitchFamily="18" charset="0"/>
                <a:sym typeface="Georgia" panose="02040502050405020303" pitchFamily="18" charset="0"/>
              </a:endParaRPr>
            </a:p>
          </p:txBody>
        </p:sp>
        <p:sp>
          <p:nvSpPr>
            <p:cNvPr id="30" name="Google Shape;987;p8"/>
            <p:cNvSpPr txBox="1">
              <a:spLocks noChangeArrowheads="1"/>
            </p:cNvSpPr>
            <p:nvPr/>
          </p:nvSpPr>
          <p:spPr bwMode="auto">
            <a:xfrm>
              <a:off x="841108" y="1340769"/>
              <a:ext cx="133164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25" tIns="45700" rIns="91425" bIns="45700">
              <a:spAutoFit/>
            </a:bodyPr>
            <a:lstStyle>
              <a:lvl1pPr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 sz="2400">
                <a:latin typeface="Century Gothic" panose="020B0502020202020204" pitchFamily="34" charset="0"/>
                <a:sym typeface="Century Gothic" panose="020B0502020202020204" pitchFamily="34" charset="0"/>
              </a:endParaRPr>
            </a:p>
          </p:txBody>
        </p:sp>
        <p:sp>
          <p:nvSpPr>
            <p:cNvPr id="31" name="Google Shape;988;p8"/>
            <p:cNvSpPr txBox="1">
              <a:spLocks noChangeArrowheads="1"/>
            </p:cNvSpPr>
            <p:nvPr/>
          </p:nvSpPr>
          <p:spPr bwMode="auto">
            <a:xfrm>
              <a:off x="6984776" y="1340769"/>
              <a:ext cx="133164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25" tIns="45700" rIns="91425" bIns="45700">
              <a:spAutoFit/>
            </a:bodyPr>
            <a:lstStyle>
              <a:lvl1pPr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 sz="2400">
                <a:solidFill>
                  <a:srgbClr val="FFFFFF"/>
                </a:solidFill>
                <a:latin typeface="Century Gothic" panose="020B0502020202020204" pitchFamily="34" charset="0"/>
                <a:sym typeface="Century Gothic" panose="020B0502020202020204" pitchFamily="34" charset="0"/>
              </a:endParaRPr>
            </a:p>
          </p:txBody>
        </p:sp>
      </p:grpSp>
      <p:sp>
        <p:nvSpPr>
          <p:cNvPr id="32" name="Google Shape;989;p8"/>
          <p:cNvSpPr>
            <a:spLocks noChangeArrowheads="1"/>
          </p:cNvSpPr>
          <p:nvPr/>
        </p:nvSpPr>
        <p:spPr bwMode="auto">
          <a:xfrm>
            <a:off x="3132137" y="254000"/>
            <a:ext cx="5894631" cy="3539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5" tIns="45700" rIns="91425" bIns="45700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fr-FR" altLang="fr-FR" sz="1700" b="1" dirty="0">
                <a:solidFill>
                  <a:srgbClr val="007E39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Gestion du projet avec le Framework SCRUM</a:t>
            </a:r>
            <a:endParaRPr lang="fr-FR" altLang="fr-FR" sz="1700" b="1" dirty="0">
              <a:solidFill>
                <a:srgbClr val="007E39"/>
              </a:solidFill>
              <a:latin typeface="Cambria" panose="02040503050406030204" pitchFamily="18" charset="0"/>
              <a:sym typeface="Cambria" panose="02040503050406030204" pitchFamily="18" charset="0"/>
            </a:endParaRPr>
          </a:p>
        </p:txBody>
      </p:sp>
      <p:sp>
        <p:nvSpPr>
          <p:cNvPr id="33" name="Google Shape;990;p8"/>
          <p:cNvSpPr>
            <a:spLocks noChangeArrowheads="1"/>
          </p:cNvSpPr>
          <p:nvPr/>
        </p:nvSpPr>
        <p:spPr bwMode="auto">
          <a:xfrm>
            <a:off x="9339263" y="201613"/>
            <a:ext cx="504825" cy="504825"/>
          </a:xfrm>
          <a:prstGeom prst="rect">
            <a:avLst/>
          </a:prstGeom>
          <a:solidFill>
            <a:srgbClr val="007E3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fr-FR" altLang="fr-FR" sz="200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III</a:t>
            </a:r>
            <a:endParaRPr lang="fr-FR" altLang="fr-FR"/>
          </a:p>
        </p:txBody>
      </p:sp>
      <p:sp>
        <p:nvSpPr>
          <p:cNvPr id="34" name="Google Shape;991;p8"/>
          <p:cNvSpPr>
            <a:spLocks noChangeArrowheads="1"/>
          </p:cNvSpPr>
          <p:nvPr/>
        </p:nvSpPr>
        <p:spPr bwMode="auto">
          <a:xfrm>
            <a:off x="9926638" y="198438"/>
            <a:ext cx="504825" cy="503237"/>
          </a:xfrm>
          <a:prstGeom prst="rect">
            <a:avLst/>
          </a:prstGeom>
          <a:solidFill>
            <a:srgbClr val="007E3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fr-FR" altLang="fr-FR" sz="200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IV</a:t>
            </a:r>
            <a:endParaRPr lang="fr-FR" altLang="fr-FR"/>
          </a:p>
        </p:txBody>
      </p:sp>
      <p:sp>
        <p:nvSpPr>
          <p:cNvPr id="35" name="Google Shape;992;p8"/>
          <p:cNvSpPr>
            <a:spLocks noChangeArrowheads="1"/>
          </p:cNvSpPr>
          <p:nvPr/>
        </p:nvSpPr>
        <p:spPr bwMode="auto">
          <a:xfrm>
            <a:off x="10502900" y="192088"/>
            <a:ext cx="504825" cy="504825"/>
          </a:xfrm>
          <a:prstGeom prst="rect">
            <a:avLst/>
          </a:prstGeom>
          <a:solidFill>
            <a:srgbClr val="007E3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fr-FR" altLang="fr-FR" sz="200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V</a:t>
            </a:r>
            <a:endParaRPr lang="fr-FR" altLang="fr-FR"/>
          </a:p>
        </p:txBody>
      </p:sp>
      <p:sp>
        <p:nvSpPr>
          <p:cNvPr id="36" name="Google Shape;993;p8"/>
          <p:cNvSpPr>
            <a:spLocks noChangeArrowheads="1"/>
          </p:cNvSpPr>
          <p:nvPr/>
        </p:nvSpPr>
        <p:spPr bwMode="auto">
          <a:xfrm>
            <a:off x="2081213" y="204788"/>
            <a:ext cx="458787" cy="503237"/>
          </a:xfrm>
          <a:prstGeom prst="rect">
            <a:avLst/>
          </a:prstGeom>
          <a:solidFill>
            <a:srgbClr val="007E3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fr-FR" altLang="fr-FR" sz="200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I</a:t>
            </a:r>
            <a:endParaRPr lang="fr-FR" altLang="fr-FR"/>
          </a:p>
        </p:txBody>
      </p:sp>
      <p:sp>
        <p:nvSpPr>
          <p:cNvPr id="37" name="Google Shape;994;p8"/>
          <p:cNvSpPr>
            <a:spLocks noChangeArrowheads="1"/>
          </p:cNvSpPr>
          <p:nvPr/>
        </p:nvSpPr>
        <p:spPr bwMode="auto">
          <a:xfrm>
            <a:off x="2624138" y="201613"/>
            <a:ext cx="503237" cy="504825"/>
          </a:xfrm>
          <a:prstGeom prst="rect">
            <a:avLst/>
          </a:prstGeom>
          <a:solidFill>
            <a:srgbClr val="007E3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fr-FR" altLang="fr-FR" sz="200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II</a:t>
            </a:r>
            <a:endParaRPr lang="fr-FR" altLang="fr-FR"/>
          </a:p>
        </p:txBody>
      </p:sp>
      <p:sp>
        <p:nvSpPr>
          <p:cNvPr id="38" name="Google Shape;995;p8"/>
          <p:cNvSpPr>
            <a:spLocks noChangeArrowheads="1"/>
          </p:cNvSpPr>
          <p:nvPr/>
        </p:nvSpPr>
        <p:spPr bwMode="auto">
          <a:xfrm>
            <a:off x="11098213" y="192088"/>
            <a:ext cx="504825" cy="504825"/>
          </a:xfrm>
          <a:prstGeom prst="rect">
            <a:avLst/>
          </a:prstGeom>
          <a:solidFill>
            <a:srgbClr val="007E3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fr-FR" altLang="fr-FR" sz="200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VI</a:t>
            </a:r>
            <a:endParaRPr lang="fr-FR" altLang="fr-FR"/>
          </a:p>
        </p:txBody>
      </p:sp>
    </p:spTree>
  </p:cSld>
  <p:clrMapOvr>
    <a:masterClrMapping/>
  </p:clrMapOvr>
  <p:transition spd="slow">
    <p:wip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Google Shape;983;p8"/>
          <p:cNvSpPr>
            <a:spLocks noChangeArrowheads="1"/>
          </p:cNvSpPr>
          <p:nvPr/>
        </p:nvSpPr>
        <p:spPr bwMode="auto">
          <a:xfrm rot="10800000" flipH="1">
            <a:off x="0" y="6592888"/>
            <a:ext cx="12192000" cy="261937"/>
          </a:xfrm>
          <a:prstGeom prst="rect">
            <a:avLst/>
          </a:prstGeom>
          <a:solidFill>
            <a:srgbClr val="00206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endParaRPr lang="fr-FR" altLang="fr-FR" sz="1800">
              <a:latin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7411" name="Google Shape;984;p8"/>
          <p:cNvSpPr txBox="1">
            <a:spLocks noChangeArrowheads="1"/>
          </p:cNvSpPr>
          <p:nvPr/>
        </p:nvSpPr>
        <p:spPr bwMode="auto">
          <a:xfrm>
            <a:off x="1524000" y="6550025"/>
            <a:ext cx="2014538" cy="2923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 sz="1300" dirty="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Projet de Génie Logiciel</a:t>
            </a:r>
            <a:endParaRPr lang="fr-FR" altLang="fr-FR" dirty="0"/>
          </a:p>
        </p:txBody>
      </p:sp>
      <p:sp>
        <p:nvSpPr>
          <p:cNvPr id="17427" name="Google Shape;1005;p8"/>
          <p:cNvSpPr>
            <a:spLocks noGrp="1"/>
          </p:cNvSpPr>
          <p:nvPr>
            <p:ph type="sldNum" sz="quarter" idx="13"/>
          </p:nvPr>
        </p:nvSpPr>
        <p:spPr>
          <a:xfrm>
            <a:off x="4554538" y="6565900"/>
            <a:ext cx="3079750" cy="263525"/>
          </a:xfrm>
          <a:noFill/>
        </p:spPr>
        <p:txBody>
          <a:bodyPr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/>
            <a:r>
              <a:rPr lang="fr-FR" altLang="fr-FR" sz="1300" dirty="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27</a:t>
            </a:r>
            <a:endParaRPr lang="fr-FR" altLang="fr-FR" sz="1200" dirty="0">
              <a:solidFill>
                <a:srgbClr val="888888"/>
              </a:solidFill>
              <a:latin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7428" name="Google Shape;1006;p8"/>
          <p:cNvSpPr txBox="1">
            <a:spLocks noChangeArrowheads="1"/>
          </p:cNvSpPr>
          <p:nvPr/>
        </p:nvSpPr>
        <p:spPr bwMode="auto">
          <a:xfrm>
            <a:off x="9875838" y="6565900"/>
            <a:ext cx="1768475" cy="29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 sz="1300" dirty="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EMSI 2023-2024</a:t>
            </a:r>
            <a:endParaRPr lang="fr-FR" altLang="fr-FR" sz="1200" dirty="0"/>
          </a:p>
        </p:txBody>
      </p:sp>
      <p:grpSp>
        <p:nvGrpSpPr>
          <p:cNvPr id="2" name="Google Shape;985;p8"/>
          <p:cNvGrpSpPr/>
          <p:nvPr/>
        </p:nvGrpSpPr>
        <p:grpSpPr bwMode="auto">
          <a:xfrm>
            <a:off x="2397125" y="207963"/>
            <a:ext cx="7024688" cy="504825"/>
            <a:chOff x="841108" y="1294357"/>
            <a:chExt cx="7475308" cy="508077"/>
          </a:xfrm>
        </p:grpSpPr>
        <p:sp>
          <p:nvSpPr>
            <p:cNvPr id="40" name="Google Shape;986;p8"/>
            <p:cNvSpPr>
              <a:spLocks noChangeArrowheads="1"/>
            </p:cNvSpPr>
            <p:nvPr/>
          </p:nvSpPr>
          <p:spPr bwMode="auto">
            <a:xfrm rot="10800000" flipH="1">
              <a:off x="1579238" y="1294357"/>
              <a:ext cx="6693948" cy="50807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>
              <a:lvl1pPr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 sz="2000">
                <a:solidFill>
                  <a:srgbClr val="FFFFFF"/>
                </a:solidFill>
                <a:latin typeface="Georgia" panose="02040502050405020303" pitchFamily="18" charset="0"/>
                <a:sym typeface="Georgia" panose="02040502050405020303" pitchFamily="18" charset="0"/>
              </a:endParaRPr>
            </a:p>
          </p:txBody>
        </p:sp>
        <p:sp>
          <p:nvSpPr>
            <p:cNvPr id="41" name="Google Shape;987;p8"/>
            <p:cNvSpPr txBox="1">
              <a:spLocks noChangeArrowheads="1"/>
            </p:cNvSpPr>
            <p:nvPr/>
          </p:nvSpPr>
          <p:spPr bwMode="auto">
            <a:xfrm>
              <a:off x="841108" y="1340769"/>
              <a:ext cx="133164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25" tIns="45700" rIns="91425" bIns="45700">
              <a:spAutoFit/>
            </a:bodyPr>
            <a:lstStyle>
              <a:lvl1pPr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 sz="2400">
                <a:latin typeface="Century Gothic" panose="020B0502020202020204" pitchFamily="34" charset="0"/>
                <a:sym typeface="Century Gothic" panose="020B0502020202020204" pitchFamily="34" charset="0"/>
              </a:endParaRPr>
            </a:p>
          </p:txBody>
        </p:sp>
        <p:sp>
          <p:nvSpPr>
            <p:cNvPr id="42" name="Google Shape;988;p8"/>
            <p:cNvSpPr txBox="1">
              <a:spLocks noChangeArrowheads="1"/>
            </p:cNvSpPr>
            <p:nvPr/>
          </p:nvSpPr>
          <p:spPr bwMode="auto">
            <a:xfrm>
              <a:off x="6984776" y="1340769"/>
              <a:ext cx="133164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25" tIns="45700" rIns="91425" bIns="45700">
              <a:spAutoFit/>
            </a:bodyPr>
            <a:lstStyle>
              <a:lvl1pPr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 sz="2400">
                <a:solidFill>
                  <a:srgbClr val="FFFFFF"/>
                </a:solidFill>
                <a:latin typeface="Century Gothic" panose="020B0502020202020204" pitchFamily="34" charset="0"/>
                <a:sym typeface="Century Gothic" panose="020B0502020202020204" pitchFamily="34" charset="0"/>
              </a:endParaRPr>
            </a:p>
          </p:txBody>
        </p:sp>
      </p:grpSp>
      <p:sp>
        <p:nvSpPr>
          <p:cNvPr id="43" name="Google Shape;989;p8"/>
          <p:cNvSpPr>
            <a:spLocks noChangeArrowheads="1"/>
          </p:cNvSpPr>
          <p:nvPr/>
        </p:nvSpPr>
        <p:spPr bwMode="auto">
          <a:xfrm>
            <a:off x="3132137" y="254000"/>
            <a:ext cx="5894631" cy="3539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5" tIns="45700" rIns="91425" bIns="45700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fr-FR" altLang="fr-FR" sz="1700" b="1" dirty="0">
                <a:solidFill>
                  <a:srgbClr val="007E39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Gestion du projet avec le Framework SCRUM</a:t>
            </a:r>
            <a:endParaRPr lang="fr-FR" altLang="fr-FR" sz="1700" b="1" dirty="0">
              <a:solidFill>
                <a:srgbClr val="007E39"/>
              </a:solidFill>
              <a:latin typeface="Cambria" panose="02040503050406030204" pitchFamily="18" charset="0"/>
              <a:sym typeface="Cambria" panose="02040503050406030204" pitchFamily="18" charset="0"/>
            </a:endParaRPr>
          </a:p>
        </p:txBody>
      </p:sp>
      <p:sp>
        <p:nvSpPr>
          <p:cNvPr id="44" name="Google Shape;990;p8"/>
          <p:cNvSpPr>
            <a:spLocks noChangeArrowheads="1"/>
          </p:cNvSpPr>
          <p:nvPr/>
        </p:nvSpPr>
        <p:spPr bwMode="auto">
          <a:xfrm>
            <a:off x="9339263" y="201613"/>
            <a:ext cx="504825" cy="504825"/>
          </a:xfrm>
          <a:prstGeom prst="rect">
            <a:avLst/>
          </a:prstGeom>
          <a:solidFill>
            <a:srgbClr val="007E3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fr-FR" altLang="fr-FR" sz="200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III</a:t>
            </a:r>
            <a:endParaRPr lang="fr-FR" altLang="fr-FR"/>
          </a:p>
        </p:txBody>
      </p:sp>
      <p:sp>
        <p:nvSpPr>
          <p:cNvPr id="45" name="Google Shape;991;p8"/>
          <p:cNvSpPr>
            <a:spLocks noChangeArrowheads="1"/>
          </p:cNvSpPr>
          <p:nvPr/>
        </p:nvSpPr>
        <p:spPr bwMode="auto">
          <a:xfrm>
            <a:off x="9926638" y="198438"/>
            <a:ext cx="504825" cy="503237"/>
          </a:xfrm>
          <a:prstGeom prst="rect">
            <a:avLst/>
          </a:prstGeom>
          <a:solidFill>
            <a:srgbClr val="007E3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fr-FR" altLang="fr-FR" sz="200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IV</a:t>
            </a:r>
            <a:endParaRPr lang="fr-FR" altLang="fr-FR"/>
          </a:p>
        </p:txBody>
      </p:sp>
      <p:sp>
        <p:nvSpPr>
          <p:cNvPr id="46" name="Google Shape;992;p8"/>
          <p:cNvSpPr>
            <a:spLocks noChangeArrowheads="1"/>
          </p:cNvSpPr>
          <p:nvPr/>
        </p:nvSpPr>
        <p:spPr bwMode="auto">
          <a:xfrm>
            <a:off x="10502900" y="192088"/>
            <a:ext cx="504825" cy="504825"/>
          </a:xfrm>
          <a:prstGeom prst="rect">
            <a:avLst/>
          </a:prstGeom>
          <a:solidFill>
            <a:srgbClr val="007E3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fr-FR" altLang="fr-FR" sz="200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V</a:t>
            </a:r>
            <a:endParaRPr lang="fr-FR" altLang="fr-FR"/>
          </a:p>
        </p:txBody>
      </p:sp>
      <p:sp>
        <p:nvSpPr>
          <p:cNvPr id="47" name="Google Shape;993;p8"/>
          <p:cNvSpPr>
            <a:spLocks noChangeArrowheads="1"/>
          </p:cNvSpPr>
          <p:nvPr/>
        </p:nvSpPr>
        <p:spPr bwMode="auto">
          <a:xfrm>
            <a:off x="2081213" y="204788"/>
            <a:ext cx="458787" cy="503237"/>
          </a:xfrm>
          <a:prstGeom prst="rect">
            <a:avLst/>
          </a:prstGeom>
          <a:solidFill>
            <a:srgbClr val="007E3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fr-FR" altLang="fr-FR" sz="200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I</a:t>
            </a:r>
            <a:endParaRPr lang="fr-FR" altLang="fr-FR"/>
          </a:p>
        </p:txBody>
      </p:sp>
      <p:sp>
        <p:nvSpPr>
          <p:cNvPr id="48" name="Google Shape;994;p8"/>
          <p:cNvSpPr>
            <a:spLocks noChangeArrowheads="1"/>
          </p:cNvSpPr>
          <p:nvPr/>
        </p:nvSpPr>
        <p:spPr bwMode="auto">
          <a:xfrm>
            <a:off x="2624138" y="201613"/>
            <a:ext cx="503237" cy="504825"/>
          </a:xfrm>
          <a:prstGeom prst="rect">
            <a:avLst/>
          </a:prstGeom>
          <a:solidFill>
            <a:srgbClr val="007E3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fr-FR" altLang="fr-FR" sz="200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II</a:t>
            </a:r>
            <a:endParaRPr lang="fr-FR" altLang="fr-FR"/>
          </a:p>
        </p:txBody>
      </p:sp>
      <p:sp>
        <p:nvSpPr>
          <p:cNvPr id="49" name="Google Shape;995;p8"/>
          <p:cNvSpPr>
            <a:spLocks noChangeArrowheads="1"/>
          </p:cNvSpPr>
          <p:nvPr/>
        </p:nvSpPr>
        <p:spPr bwMode="auto">
          <a:xfrm>
            <a:off x="11098213" y="192088"/>
            <a:ext cx="504825" cy="504825"/>
          </a:xfrm>
          <a:prstGeom prst="rect">
            <a:avLst/>
          </a:prstGeom>
          <a:solidFill>
            <a:srgbClr val="007E3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fr-FR" altLang="fr-FR" sz="200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VI</a:t>
            </a:r>
            <a:endParaRPr lang="fr-FR" altLang="fr-FR"/>
          </a:p>
        </p:txBody>
      </p:sp>
      <p:sp>
        <p:nvSpPr>
          <p:cNvPr id="65" name="Rectangle 64"/>
          <p:cNvSpPr/>
          <p:nvPr/>
        </p:nvSpPr>
        <p:spPr>
          <a:xfrm>
            <a:off x="617264" y="1562591"/>
            <a:ext cx="5279444" cy="3416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Clr>
                <a:srgbClr val="00B050"/>
              </a:buClr>
              <a:buSzPts val="1800"/>
            </a:pPr>
            <a:r>
              <a:rPr lang="fr-FR" sz="1800" b="1" kern="0" dirty="0">
                <a:solidFill>
                  <a:srgbClr val="006600"/>
                </a:solidFill>
                <a:latin typeface="Candara" panose="020E0502030303020204" pitchFamily="34" charset="0"/>
                <a:ea typeface="Arial" panose="020B0604020202020204"/>
                <a:cs typeface="Arial" panose="020B0604020202020204"/>
              </a:rPr>
              <a:t>Déroulement de l’évènement de Sprint Planning</a:t>
            </a:r>
            <a:endParaRPr lang="fr-FR" sz="1800" b="1" kern="0" dirty="0">
              <a:solidFill>
                <a:srgbClr val="006600"/>
              </a:solidFill>
              <a:latin typeface="Candara" panose="020E0502030303020204" pitchFamily="34" charset="0"/>
              <a:ea typeface="Arial" panose="020B0604020202020204"/>
              <a:cs typeface="Arial" panose="020B0604020202020204"/>
            </a:endParaRPr>
          </a:p>
        </p:txBody>
      </p:sp>
      <p:pic>
        <p:nvPicPr>
          <p:cNvPr id="121858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468557" y="2040076"/>
            <a:ext cx="3798643" cy="41453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8" name="Rectangle 27"/>
          <p:cNvSpPr/>
          <p:nvPr/>
        </p:nvSpPr>
        <p:spPr>
          <a:xfrm>
            <a:off x="5107998" y="2688958"/>
            <a:ext cx="5513110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fr-FR" sz="2000" dirty="0">
                <a:solidFill>
                  <a:prstClr val="black"/>
                </a:solidFill>
                <a:latin typeface="Candara" panose="020E0502030303020204" pitchFamily="34" charset="0"/>
                <a:cs typeface="+mn-cs"/>
              </a:rPr>
              <a:t>Pourquoi ce Sprint </a:t>
            </a:r>
            <a:r>
              <a:rPr lang="fr-FR" sz="2000" dirty="0" err="1">
                <a:solidFill>
                  <a:prstClr val="black"/>
                </a:solidFill>
                <a:latin typeface="Candara" panose="020E0502030303020204" pitchFamily="34" charset="0"/>
                <a:cs typeface="+mn-cs"/>
              </a:rPr>
              <a:t>est‐il</a:t>
            </a:r>
            <a:r>
              <a:rPr lang="fr-FR" sz="2000" dirty="0">
                <a:solidFill>
                  <a:prstClr val="black"/>
                </a:solidFill>
                <a:latin typeface="Candara" panose="020E0502030303020204" pitchFamily="34" charset="0"/>
                <a:cs typeface="+mn-cs"/>
              </a:rPr>
              <a:t> important ?</a:t>
            </a:r>
            <a:endParaRPr lang="fr-FR" sz="2000" dirty="0">
              <a:solidFill>
                <a:prstClr val="black"/>
              </a:solidFill>
              <a:latin typeface="Candara" panose="020E0502030303020204" pitchFamily="34" charset="0"/>
              <a:cs typeface="+mn-cs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fr-FR" sz="2000" dirty="0">
                <a:solidFill>
                  <a:prstClr val="black"/>
                </a:solidFill>
                <a:latin typeface="Candara" panose="020E0502030303020204" pitchFamily="34" charset="0"/>
                <a:cs typeface="+mn-cs"/>
              </a:rPr>
              <a:t>Que </a:t>
            </a:r>
            <a:r>
              <a:rPr lang="fr-FR" sz="2000" dirty="0" err="1">
                <a:solidFill>
                  <a:prstClr val="black"/>
                </a:solidFill>
                <a:latin typeface="Candara" panose="020E0502030303020204" pitchFamily="34" charset="0"/>
                <a:cs typeface="+mn-cs"/>
              </a:rPr>
              <a:t>peut‐on</a:t>
            </a:r>
            <a:r>
              <a:rPr lang="fr-FR" sz="2000" dirty="0">
                <a:solidFill>
                  <a:prstClr val="black"/>
                </a:solidFill>
                <a:latin typeface="Candara" panose="020E0502030303020204" pitchFamily="34" charset="0"/>
                <a:cs typeface="+mn-cs"/>
              </a:rPr>
              <a:t> faire durant ce Sprint?</a:t>
            </a:r>
            <a:endParaRPr lang="fr-FR" sz="2000" dirty="0">
              <a:solidFill>
                <a:prstClr val="black"/>
              </a:solidFill>
              <a:latin typeface="Candara" panose="020E0502030303020204" pitchFamily="34" charset="0"/>
              <a:cs typeface="+mn-cs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fr-FR" sz="2000" dirty="0">
                <a:solidFill>
                  <a:prstClr val="black"/>
                </a:solidFill>
                <a:latin typeface="Candara" panose="020E0502030303020204" pitchFamily="34" charset="0"/>
                <a:cs typeface="+mn-cs"/>
              </a:rPr>
              <a:t>Comment le travail choisi sera‐</a:t>
            </a:r>
            <a:r>
              <a:rPr lang="fr-FR" sz="2000" dirty="0" err="1">
                <a:solidFill>
                  <a:prstClr val="black"/>
                </a:solidFill>
                <a:latin typeface="Candara" panose="020E0502030303020204" pitchFamily="34" charset="0"/>
                <a:cs typeface="+mn-cs"/>
              </a:rPr>
              <a:t>t‐il</a:t>
            </a:r>
            <a:r>
              <a:rPr lang="fr-FR" sz="2000" dirty="0">
                <a:solidFill>
                  <a:prstClr val="black"/>
                </a:solidFill>
                <a:latin typeface="Candara" panose="020E0502030303020204" pitchFamily="34" charset="0"/>
                <a:cs typeface="+mn-cs"/>
              </a:rPr>
              <a:t> réalisé ? </a:t>
            </a:r>
            <a:endParaRPr lang="fr-FR" sz="2000" dirty="0">
              <a:solidFill>
                <a:prstClr val="black"/>
              </a:solidFill>
              <a:latin typeface="Candara" panose="020E0502030303020204" pitchFamily="34" charset="0"/>
              <a:cs typeface="+mn-cs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fr-FR" sz="2000" dirty="0">
                <a:solidFill>
                  <a:prstClr val="black"/>
                </a:solidFill>
                <a:latin typeface="Candara" panose="020E0502030303020204" pitchFamily="34" charset="0"/>
                <a:cs typeface="+mn-cs"/>
              </a:rPr>
              <a:t>L’objectif du Sprint ?</a:t>
            </a:r>
            <a:endParaRPr lang="fr-FR" sz="2000" dirty="0">
              <a:solidFill>
                <a:prstClr val="black"/>
              </a:solidFill>
              <a:latin typeface="Candara" panose="020E0502030303020204" pitchFamily="34" charset="0"/>
              <a:cs typeface="+mn-cs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fr-FR" sz="2000" dirty="0">
                <a:solidFill>
                  <a:prstClr val="black"/>
                </a:solidFill>
                <a:latin typeface="Candara" panose="020E0502030303020204" pitchFamily="34" charset="0"/>
                <a:cs typeface="+mn-cs"/>
              </a:rPr>
              <a:t>Le </a:t>
            </a:r>
            <a:r>
              <a:rPr lang="fr-FR" sz="2000" dirty="0" err="1">
                <a:solidFill>
                  <a:prstClr val="black"/>
                </a:solidFill>
                <a:latin typeface="Candara" panose="020E0502030303020204" pitchFamily="34" charset="0"/>
                <a:cs typeface="+mn-cs"/>
              </a:rPr>
              <a:t>Backlog</a:t>
            </a:r>
            <a:r>
              <a:rPr lang="fr-FR" sz="2000" dirty="0">
                <a:solidFill>
                  <a:prstClr val="black"/>
                </a:solidFill>
                <a:latin typeface="Candara" panose="020E0502030303020204" pitchFamily="34" charset="0"/>
                <a:cs typeface="+mn-cs"/>
              </a:rPr>
              <a:t> du sprint?</a:t>
            </a:r>
            <a:endParaRPr lang="fr-FR" sz="2000" dirty="0">
              <a:solidFill>
                <a:prstClr val="black"/>
              </a:solidFill>
              <a:latin typeface="Candara" panose="020E0502030303020204" pitchFamily="34" charset="0"/>
              <a:cs typeface="+mn-cs"/>
            </a:endParaRPr>
          </a:p>
        </p:txBody>
      </p:sp>
      <p:sp>
        <p:nvSpPr>
          <p:cNvPr id="29" name="Google Shape;996;p8"/>
          <p:cNvSpPr txBox="1">
            <a:spLocks noChangeArrowheads="1"/>
          </p:cNvSpPr>
          <p:nvPr/>
        </p:nvSpPr>
        <p:spPr bwMode="auto">
          <a:xfrm>
            <a:off x="5075237" y="1012903"/>
            <a:ext cx="1741488" cy="492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fr-FR" altLang="fr-FR" sz="1300" b="1" dirty="0">
                <a:solidFill>
                  <a:srgbClr val="BFBFB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Environnement de travail</a:t>
            </a:r>
            <a:endParaRPr lang="fr-FR" altLang="fr-FR" dirty="0"/>
          </a:p>
        </p:txBody>
      </p:sp>
      <p:sp>
        <p:nvSpPr>
          <p:cNvPr id="30" name="Google Shape;997;p8"/>
          <p:cNvSpPr txBox="1">
            <a:spLocks noChangeArrowheads="1"/>
          </p:cNvSpPr>
          <p:nvPr/>
        </p:nvSpPr>
        <p:spPr bwMode="auto">
          <a:xfrm>
            <a:off x="3754438" y="1016078"/>
            <a:ext cx="1536700" cy="2923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fr-FR" altLang="fr-FR" sz="1300" b="1" dirty="0">
                <a:solidFill>
                  <a:srgbClr val="BFBFB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Scrum</a:t>
            </a:r>
            <a:endParaRPr lang="fr-FR" altLang="fr-FR" sz="1300" b="1" dirty="0">
              <a:solidFill>
                <a:srgbClr val="BFBFBF"/>
              </a:solidFill>
              <a:latin typeface="Cambria" panose="02040503050406030204" pitchFamily="18" charset="0"/>
            </a:endParaRPr>
          </a:p>
        </p:txBody>
      </p:sp>
      <p:sp>
        <p:nvSpPr>
          <p:cNvPr id="31" name="Google Shape;998;p8"/>
          <p:cNvSpPr txBox="1">
            <a:spLocks noChangeArrowheads="1"/>
          </p:cNvSpPr>
          <p:nvPr/>
        </p:nvSpPr>
        <p:spPr bwMode="auto">
          <a:xfrm>
            <a:off x="6845300" y="1008141"/>
            <a:ext cx="1701800" cy="2923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fr-FR" altLang="fr-FR" sz="1300" b="1" dirty="0">
                <a:solidFill>
                  <a:srgbClr val="EC3A3B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Gestion de projet</a:t>
            </a:r>
            <a:endParaRPr lang="fr-FR" altLang="fr-FR" sz="1300" b="1" dirty="0">
              <a:solidFill>
                <a:srgbClr val="EC3A3B"/>
              </a:solidFill>
              <a:latin typeface="Cambria" panose="02040503050406030204" pitchFamily="18" charset="0"/>
            </a:endParaRPr>
          </a:p>
        </p:txBody>
      </p:sp>
      <p:sp>
        <p:nvSpPr>
          <p:cNvPr id="32" name="Google Shape;1000;p8"/>
          <p:cNvSpPr/>
          <p:nvPr/>
        </p:nvSpPr>
        <p:spPr>
          <a:xfrm>
            <a:off x="7021513" y="965278"/>
            <a:ext cx="1331912" cy="50800"/>
          </a:xfrm>
          <a:prstGeom prst="rect">
            <a:avLst/>
          </a:prstGeom>
          <a:solidFill>
            <a:srgbClr val="EC3A3B"/>
          </a:solidFill>
          <a:ln>
            <a:noFill/>
          </a:ln>
        </p:spPr>
        <p:txBody>
          <a:bodyPr spcFirstLastPara="1" lIns="91425" tIns="45700" rIns="91425" bIns="4570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/>
            </a:pPr>
            <a:endParaRPr sz="1800" kern="0">
              <a:solidFill>
                <a:schemeClr val="accent3"/>
              </a:solidFill>
              <a:latin typeface="Century Gothic" panose="020B0502020202020204"/>
              <a:ea typeface="Century Gothic" panose="020B0502020202020204"/>
              <a:cs typeface="Century Gothic" panose="020B0502020202020204"/>
              <a:sym typeface="Century Gothic" panose="020B0502020202020204"/>
            </a:endParaRPr>
          </a:p>
        </p:txBody>
      </p:sp>
      <p:sp>
        <p:nvSpPr>
          <p:cNvPr id="33" name="Google Shape;1001;p8"/>
          <p:cNvSpPr>
            <a:spLocks noChangeArrowheads="1"/>
          </p:cNvSpPr>
          <p:nvPr/>
        </p:nvSpPr>
        <p:spPr bwMode="auto">
          <a:xfrm rot="10800000" flipH="1">
            <a:off x="7589838" y="762078"/>
            <a:ext cx="195262" cy="117475"/>
          </a:xfrm>
          <a:prstGeom prst="triangle">
            <a:avLst>
              <a:gd name="adj" fmla="val 50000"/>
            </a:avLst>
          </a:prstGeom>
          <a:solidFill>
            <a:srgbClr val="EC3A3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fr-FR" altLang="fr-FR" sz="1800">
              <a:solidFill>
                <a:srgbClr val="C00000"/>
              </a:solidFill>
              <a:latin typeface="Century Gothic" panose="020B0502020202020204" pitchFamily="34" charset="0"/>
              <a:sym typeface="Century Gothic" panose="020B0502020202020204" pitchFamily="34" charset="0"/>
            </a:endParaRPr>
          </a:p>
        </p:txBody>
      </p:sp>
      <p:sp>
        <p:nvSpPr>
          <p:cNvPr id="34" name="Google Shape;1002;p8"/>
          <p:cNvSpPr>
            <a:spLocks noChangeArrowheads="1"/>
          </p:cNvSpPr>
          <p:nvPr/>
        </p:nvSpPr>
        <p:spPr bwMode="auto">
          <a:xfrm>
            <a:off x="3743325" y="963691"/>
            <a:ext cx="1536700" cy="52387"/>
          </a:xfrm>
          <a:prstGeom prst="rect">
            <a:avLst/>
          </a:prstGeom>
          <a:solidFill>
            <a:srgbClr val="D8D8D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fr-FR" altLang="fr-FR" sz="1800">
              <a:solidFill>
                <a:srgbClr val="FFFFFF"/>
              </a:solidFill>
              <a:latin typeface="Century Gothic" panose="020B0502020202020204" pitchFamily="34" charset="0"/>
              <a:sym typeface="Century Gothic" panose="020B0502020202020204" pitchFamily="34" charset="0"/>
            </a:endParaRPr>
          </a:p>
        </p:txBody>
      </p:sp>
      <p:sp>
        <p:nvSpPr>
          <p:cNvPr id="35" name="Google Shape;1004;p8"/>
          <p:cNvSpPr>
            <a:spLocks noChangeArrowheads="1"/>
          </p:cNvSpPr>
          <p:nvPr/>
        </p:nvSpPr>
        <p:spPr bwMode="auto">
          <a:xfrm>
            <a:off x="5280025" y="960516"/>
            <a:ext cx="1741488" cy="52387"/>
          </a:xfrm>
          <a:prstGeom prst="rect">
            <a:avLst/>
          </a:prstGeom>
          <a:solidFill>
            <a:srgbClr val="D8D8D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fr-FR" altLang="fr-FR" sz="1800">
              <a:solidFill>
                <a:srgbClr val="FFFFFF"/>
              </a:solidFill>
              <a:latin typeface="Century Gothic" panose="020B0502020202020204" pitchFamily="34" charset="0"/>
              <a:sym typeface="Century Gothic" panose="020B0502020202020204" pitchFamily="34" charset="0"/>
            </a:endParaRPr>
          </a:p>
        </p:txBody>
      </p:sp>
    </p:spTree>
  </p:cSld>
  <p:clrMapOvr>
    <a:masterClrMapping/>
  </p:clrMapOvr>
  <p:transition spd="slow">
    <p:wip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Google Shape;983;p8"/>
          <p:cNvSpPr>
            <a:spLocks noChangeArrowheads="1"/>
          </p:cNvSpPr>
          <p:nvPr/>
        </p:nvSpPr>
        <p:spPr bwMode="auto">
          <a:xfrm rot="10800000" flipH="1">
            <a:off x="0" y="6592888"/>
            <a:ext cx="12192000" cy="261937"/>
          </a:xfrm>
          <a:prstGeom prst="rect">
            <a:avLst/>
          </a:prstGeom>
          <a:solidFill>
            <a:srgbClr val="00206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endParaRPr lang="fr-FR" altLang="fr-FR" sz="1800">
              <a:latin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7411" name="Google Shape;984;p8"/>
          <p:cNvSpPr txBox="1">
            <a:spLocks noChangeArrowheads="1"/>
          </p:cNvSpPr>
          <p:nvPr/>
        </p:nvSpPr>
        <p:spPr bwMode="auto">
          <a:xfrm>
            <a:off x="1524000" y="6550025"/>
            <a:ext cx="2014538" cy="2923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 sz="1300" dirty="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Projet de Génie Logiciel</a:t>
            </a:r>
            <a:endParaRPr lang="fr-FR" altLang="fr-FR" dirty="0"/>
          </a:p>
        </p:txBody>
      </p:sp>
      <p:sp>
        <p:nvSpPr>
          <p:cNvPr id="17427" name="Google Shape;1005;p8"/>
          <p:cNvSpPr>
            <a:spLocks noGrp="1"/>
          </p:cNvSpPr>
          <p:nvPr>
            <p:ph type="sldNum" sz="quarter" idx="13"/>
          </p:nvPr>
        </p:nvSpPr>
        <p:spPr>
          <a:xfrm>
            <a:off x="4554538" y="6565900"/>
            <a:ext cx="3079750" cy="263525"/>
          </a:xfrm>
          <a:noFill/>
        </p:spPr>
        <p:txBody>
          <a:bodyPr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/>
            <a:r>
              <a:rPr lang="fr-FR" altLang="fr-FR" sz="1300" dirty="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28</a:t>
            </a:r>
            <a:endParaRPr lang="fr-FR" altLang="fr-FR" sz="1200" dirty="0">
              <a:solidFill>
                <a:srgbClr val="888888"/>
              </a:solidFill>
              <a:latin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7428" name="Google Shape;1006;p8"/>
          <p:cNvSpPr txBox="1">
            <a:spLocks noChangeArrowheads="1"/>
          </p:cNvSpPr>
          <p:nvPr/>
        </p:nvSpPr>
        <p:spPr bwMode="auto">
          <a:xfrm>
            <a:off x="9875838" y="6565900"/>
            <a:ext cx="1768475" cy="29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 sz="1300" dirty="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EMSI 2023-2024</a:t>
            </a:r>
            <a:endParaRPr lang="fr-FR" altLang="fr-FR" sz="1200" dirty="0"/>
          </a:p>
        </p:txBody>
      </p:sp>
      <p:grpSp>
        <p:nvGrpSpPr>
          <p:cNvPr id="2" name="Google Shape;985;p8"/>
          <p:cNvGrpSpPr/>
          <p:nvPr/>
        </p:nvGrpSpPr>
        <p:grpSpPr bwMode="auto">
          <a:xfrm>
            <a:off x="2397125" y="207963"/>
            <a:ext cx="7024688" cy="504825"/>
            <a:chOff x="841108" y="1294357"/>
            <a:chExt cx="7475308" cy="508077"/>
          </a:xfrm>
        </p:grpSpPr>
        <p:sp>
          <p:nvSpPr>
            <p:cNvPr id="40" name="Google Shape;986;p8"/>
            <p:cNvSpPr>
              <a:spLocks noChangeArrowheads="1"/>
            </p:cNvSpPr>
            <p:nvPr/>
          </p:nvSpPr>
          <p:spPr bwMode="auto">
            <a:xfrm rot="10800000" flipH="1">
              <a:off x="1579238" y="1294357"/>
              <a:ext cx="6693948" cy="50807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>
              <a:lvl1pPr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 sz="2000">
                <a:solidFill>
                  <a:srgbClr val="FFFFFF"/>
                </a:solidFill>
                <a:latin typeface="Georgia" panose="02040502050405020303" pitchFamily="18" charset="0"/>
                <a:sym typeface="Georgia" panose="02040502050405020303" pitchFamily="18" charset="0"/>
              </a:endParaRPr>
            </a:p>
          </p:txBody>
        </p:sp>
        <p:sp>
          <p:nvSpPr>
            <p:cNvPr id="41" name="Google Shape;987;p8"/>
            <p:cNvSpPr txBox="1">
              <a:spLocks noChangeArrowheads="1"/>
            </p:cNvSpPr>
            <p:nvPr/>
          </p:nvSpPr>
          <p:spPr bwMode="auto">
            <a:xfrm>
              <a:off x="841108" y="1340769"/>
              <a:ext cx="133164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25" tIns="45700" rIns="91425" bIns="45700">
              <a:spAutoFit/>
            </a:bodyPr>
            <a:lstStyle>
              <a:lvl1pPr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 sz="2400">
                <a:latin typeface="Century Gothic" panose="020B0502020202020204" pitchFamily="34" charset="0"/>
                <a:sym typeface="Century Gothic" panose="020B0502020202020204" pitchFamily="34" charset="0"/>
              </a:endParaRPr>
            </a:p>
          </p:txBody>
        </p:sp>
        <p:sp>
          <p:nvSpPr>
            <p:cNvPr id="42" name="Google Shape;988;p8"/>
            <p:cNvSpPr txBox="1">
              <a:spLocks noChangeArrowheads="1"/>
            </p:cNvSpPr>
            <p:nvPr/>
          </p:nvSpPr>
          <p:spPr bwMode="auto">
            <a:xfrm>
              <a:off x="6984776" y="1340769"/>
              <a:ext cx="133164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25" tIns="45700" rIns="91425" bIns="45700">
              <a:spAutoFit/>
            </a:bodyPr>
            <a:lstStyle>
              <a:lvl1pPr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 sz="2400">
                <a:solidFill>
                  <a:srgbClr val="FFFFFF"/>
                </a:solidFill>
                <a:latin typeface="Century Gothic" panose="020B0502020202020204" pitchFamily="34" charset="0"/>
                <a:sym typeface="Century Gothic" panose="020B0502020202020204" pitchFamily="34" charset="0"/>
              </a:endParaRPr>
            </a:p>
          </p:txBody>
        </p:sp>
      </p:grpSp>
      <p:sp>
        <p:nvSpPr>
          <p:cNvPr id="43" name="Google Shape;989;p8"/>
          <p:cNvSpPr>
            <a:spLocks noChangeArrowheads="1"/>
          </p:cNvSpPr>
          <p:nvPr/>
        </p:nvSpPr>
        <p:spPr bwMode="auto">
          <a:xfrm>
            <a:off x="3132137" y="254000"/>
            <a:ext cx="5894631" cy="3539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5" tIns="45700" rIns="91425" bIns="45700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fr-FR" altLang="fr-FR" sz="1700" b="1" dirty="0">
                <a:solidFill>
                  <a:srgbClr val="007E39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Gestion du projet avec le Framework SCRUM</a:t>
            </a:r>
            <a:endParaRPr lang="fr-FR" altLang="fr-FR" sz="1700" b="1" dirty="0">
              <a:solidFill>
                <a:srgbClr val="007E39"/>
              </a:solidFill>
              <a:latin typeface="Cambria" panose="02040503050406030204" pitchFamily="18" charset="0"/>
              <a:sym typeface="Cambria" panose="02040503050406030204" pitchFamily="18" charset="0"/>
            </a:endParaRPr>
          </a:p>
        </p:txBody>
      </p:sp>
      <p:sp>
        <p:nvSpPr>
          <p:cNvPr id="44" name="Google Shape;990;p8"/>
          <p:cNvSpPr>
            <a:spLocks noChangeArrowheads="1"/>
          </p:cNvSpPr>
          <p:nvPr/>
        </p:nvSpPr>
        <p:spPr bwMode="auto">
          <a:xfrm>
            <a:off x="9339263" y="201613"/>
            <a:ext cx="504825" cy="504825"/>
          </a:xfrm>
          <a:prstGeom prst="rect">
            <a:avLst/>
          </a:prstGeom>
          <a:solidFill>
            <a:srgbClr val="007E3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fr-FR" altLang="fr-FR" sz="200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III</a:t>
            </a:r>
            <a:endParaRPr lang="fr-FR" altLang="fr-FR"/>
          </a:p>
        </p:txBody>
      </p:sp>
      <p:sp>
        <p:nvSpPr>
          <p:cNvPr id="45" name="Google Shape;991;p8"/>
          <p:cNvSpPr>
            <a:spLocks noChangeArrowheads="1"/>
          </p:cNvSpPr>
          <p:nvPr/>
        </p:nvSpPr>
        <p:spPr bwMode="auto">
          <a:xfrm>
            <a:off x="9926638" y="198438"/>
            <a:ext cx="504825" cy="503237"/>
          </a:xfrm>
          <a:prstGeom prst="rect">
            <a:avLst/>
          </a:prstGeom>
          <a:solidFill>
            <a:srgbClr val="007E3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fr-FR" altLang="fr-FR" sz="200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IV</a:t>
            </a:r>
            <a:endParaRPr lang="fr-FR" altLang="fr-FR"/>
          </a:p>
        </p:txBody>
      </p:sp>
      <p:sp>
        <p:nvSpPr>
          <p:cNvPr id="46" name="Google Shape;992;p8"/>
          <p:cNvSpPr>
            <a:spLocks noChangeArrowheads="1"/>
          </p:cNvSpPr>
          <p:nvPr/>
        </p:nvSpPr>
        <p:spPr bwMode="auto">
          <a:xfrm>
            <a:off x="10502900" y="192088"/>
            <a:ext cx="504825" cy="504825"/>
          </a:xfrm>
          <a:prstGeom prst="rect">
            <a:avLst/>
          </a:prstGeom>
          <a:solidFill>
            <a:srgbClr val="007E3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fr-FR" altLang="fr-FR" sz="200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V</a:t>
            </a:r>
            <a:endParaRPr lang="fr-FR" altLang="fr-FR"/>
          </a:p>
        </p:txBody>
      </p:sp>
      <p:sp>
        <p:nvSpPr>
          <p:cNvPr id="47" name="Google Shape;993;p8"/>
          <p:cNvSpPr>
            <a:spLocks noChangeArrowheads="1"/>
          </p:cNvSpPr>
          <p:nvPr/>
        </p:nvSpPr>
        <p:spPr bwMode="auto">
          <a:xfrm>
            <a:off x="2081213" y="204788"/>
            <a:ext cx="458787" cy="503237"/>
          </a:xfrm>
          <a:prstGeom prst="rect">
            <a:avLst/>
          </a:prstGeom>
          <a:solidFill>
            <a:srgbClr val="007E3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fr-FR" altLang="fr-FR" sz="200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I</a:t>
            </a:r>
            <a:endParaRPr lang="fr-FR" altLang="fr-FR"/>
          </a:p>
        </p:txBody>
      </p:sp>
      <p:sp>
        <p:nvSpPr>
          <p:cNvPr id="48" name="Google Shape;994;p8"/>
          <p:cNvSpPr>
            <a:spLocks noChangeArrowheads="1"/>
          </p:cNvSpPr>
          <p:nvPr/>
        </p:nvSpPr>
        <p:spPr bwMode="auto">
          <a:xfrm>
            <a:off x="2624138" y="201613"/>
            <a:ext cx="503237" cy="504825"/>
          </a:xfrm>
          <a:prstGeom prst="rect">
            <a:avLst/>
          </a:prstGeom>
          <a:solidFill>
            <a:srgbClr val="007E3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fr-FR" altLang="fr-FR" sz="200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II</a:t>
            </a:r>
            <a:endParaRPr lang="fr-FR" altLang="fr-FR"/>
          </a:p>
        </p:txBody>
      </p:sp>
      <p:sp>
        <p:nvSpPr>
          <p:cNvPr id="49" name="Google Shape;995;p8"/>
          <p:cNvSpPr>
            <a:spLocks noChangeArrowheads="1"/>
          </p:cNvSpPr>
          <p:nvPr/>
        </p:nvSpPr>
        <p:spPr bwMode="auto">
          <a:xfrm>
            <a:off x="11098213" y="192088"/>
            <a:ext cx="504825" cy="504825"/>
          </a:xfrm>
          <a:prstGeom prst="rect">
            <a:avLst/>
          </a:prstGeom>
          <a:solidFill>
            <a:srgbClr val="007E3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fr-FR" altLang="fr-FR" sz="200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VI</a:t>
            </a:r>
            <a:endParaRPr lang="fr-FR" altLang="fr-FR"/>
          </a:p>
        </p:txBody>
      </p:sp>
      <p:sp>
        <p:nvSpPr>
          <p:cNvPr id="65" name="Rectangle 64"/>
          <p:cNvSpPr/>
          <p:nvPr/>
        </p:nvSpPr>
        <p:spPr>
          <a:xfrm>
            <a:off x="617264" y="1562591"/>
            <a:ext cx="5279444" cy="3416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Clr>
                <a:srgbClr val="00B050"/>
              </a:buClr>
              <a:buSzPts val="1800"/>
            </a:pPr>
            <a:r>
              <a:rPr lang="fr-FR" sz="1800" b="1" kern="0" dirty="0">
                <a:solidFill>
                  <a:srgbClr val="006600"/>
                </a:solidFill>
                <a:latin typeface="Candara" panose="020E0502030303020204" pitchFamily="34" charset="0"/>
                <a:ea typeface="Arial" panose="020B0604020202020204"/>
                <a:cs typeface="Arial" panose="020B0604020202020204"/>
              </a:rPr>
              <a:t>Déroulement de l’évènement de Daily </a:t>
            </a:r>
            <a:r>
              <a:rPr lang="fr-FR" sz="1800" b="1" kern="0" dirty="0" err="1">
                <a:solidFill>
                  <a:srgbClr val="006600"/>
                </a:solidFill>
                <a:latin typeface="Candara" panose="020E0502030303020204" pitchFamily="34" charset="0"/>
                <a:ea typeface="Arial" panose="020B0604020202020204"/>
                <a:cs typeface="Arial" panose="020B0604020202020204"/>
              </a:rPr>
              <a:t>Scrum</a:t>
            </a:r>
            <a:endParaRPr lang="fr-FR" sz="1800" b="1" kern="0" dirty="0">
              <a:solidFill>
                <a:srgbClr val="006600"/>
              </a:solidFill>
              <a:latin typeface="Candara" panose="020E0502030303020204" pitchFamily="34" charset="0"/>
              <a:ea typeface="Arial" panose="020B0604020202020204"/>
              <a:cs typeface="Arial" panose="020B0604020202020204"/>
            </a:endParaRPr>
          </a:p>
        </p:txBody>
      </p:sp>
      <p:pic>
        <p:nvPicPr>
          <p:cNvPr id="51" name="Image 50" descr="Capture d'écran 2023-12-02 111039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16490" y="1952967"/>
            <a:ext cx="8143325" cy="4223565"/>
          </a:xfrm>
          <a:prstGeom prst="rect">
            <a:avLst/>
          </a:prstGeom>
        </p:spPr>
      </p:pic>
      <p:sp>
        <p:nvSpPr>
          <p:cNvPr id="26" name="Google Shape;996;p8"/>
          <p:cNvSpPr txBox="1">
            <a:spLocks noChangeArrowheads="1"/>
          </p:cNvSpPr>
          <p:nvPr/>
        </p:nvSpPr>
        <p:spPr bwMode="auto">
          <a:xfrm>
            <a:off x="5075237" y="1012903"/>
            <a:ext cx="1741488" cy="492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fr-FR" altLang="fr-FR" sz="1300" b="1" dirty="0">
                <a:solidFill>
                  <a:srgbClr val="BFBFB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Environnement de travail</a:t>
            </a:r>
            <a:endParaRPr lang="fr-FR" altLang="fr-FR" dirty="0"/>
          </a:p>
        </p:txBody>
      </p:sp>
      <p:sp>
        <p:nvSpPr>
          <p:cNvPr id="27" name="Google Shape;997;p8"/>
          <p:cNvSpPr txBox="1">
            <a:spLocks noChangeArrowheads="1"/>
          </p:cNvSpPr>
          <p:nvPr/>
        </p:nvSpPr>
        <p:spPr bwMode="auto">
          <a:xfrm>
            <a:off x="3754438" y="1016078"/>
            <a:ext cx="1536700" cy="2923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fr-FR" altLang="fr-FR" sz="1300" b="1" dirty="0">
                <a:solidFill>
                  <a:srgbClr val="BFBFB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Scrum</a:t>
            </a:r>
            <a:endParaRPr lang="fr-FR" altLang="fr-FR" sz="1300" b="1" dirty="0">
              <a:solidFill>
                <a:srgbClr val="BFBFBF"/>
              </a:solidFill>
              <a:latin typeface="Cambria" panose="02040503050406030204" pitchFamily="18" charset="0"/>
            </a:endParaRPr>
          </a:p>
        </p:txBody>
      </p:sp>
      <p:sp>
        <p:nvSpPr>
          <p:cNvPr id="28" name="Google Shape;998;p8"/>
          <p:cNvSpPr txBox="1">
            <a:spLocks noChangeArrowheads="1"/>
          </p:cNvSpPr>
          <p:nvPr/>
        </p:nvSpPr>
        <p:spPr bwMode="auto">
          <a:xfrm>
            <a:off x="6845300" y="1008141"/>
            <a:ext cx="1701800" cy="2923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fr-FR" altLang="fr-FR" sz="1300" b="1" dirty="0">
                <a:solidFill>
                  <a:srgbClr val="EC3A3B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Gestion de projet</a:t>
            </a:r>
            <a:endParaRPr lang="fr-FR" altLang="fr-FR" sz="1300" b="1" dirty="0">
              <a:solidFill>
                <a:srgbClr val="EC3A3B"/>
              </a:solidFill>
              <a:latin typeface="Cambria" panose="02040503050406030204" pitchFamily="18" charset="0"/>
            </a:endParaRPr>
          </a:p>
        </p:txBody>
      </p:sp>
      <p:sp>
        <p:nvSpPr>
          <p:cNvPr id="29" name="Google Shape;1000;p8"/>
          <p:cNvSpPr/>
          <p:nvPr/>
        </p:nvSpPr>
        <p:spPr>
          <a:xfrm>
            <a:off x="7021513" y="965278"/>
            <a:ext cx="1331912" cy="50800"/>
          </a:xfrm>
          <a:prstGeom prst="rect">
            <a:avLst/>
          </a:prstGeom>
          <a:solidFill>
            <a:srgbClr val="EC3A3B"/>
          </a:solidFill>
          <a:ln>
            <a:noFill/>
          </a:ln>
        </p:spPr>
        <p:txBody>
          <a:bodyPr spcFirstLastPara="1" lIns="91425" tIns="45700" rIns="91425" bIns="4570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/>
            </a:pPr>
            <a:endParaRPr sz="1800" kern="0">
              <a:solidFill>
                <a:schemeClr val="accent3"/>
              </a:solidFill>
              <a:latin typeface="Century Gothic" panose="020B0502020202020204"/>
              <a:ea typeface="Century Gothic" panose="020B0502020202020204"/>
              <a:cs typeface="Century Gothic" panose="020B0502020202020204"/>
              <a:sym typeface="Century Gothic" panose="020B0502020202020204"/>
            </a:endParaRPr>
          </a:p>
        </p:txBody>
      </p:sp>
      <p:sp>
        <p:nvSpPr>
          <p:cNvPr id="30" name="Google Shape;1001;p8"/>
          <p:cNvSpPr>
            <a:spLocks noChangeArrowheads="1"/>
          </p:cNvSpPr>
          <p:nvPr/>
        </p:nvSpPr>
        <p:spPr bwMode="auto">
          <a:xfrm rot="10800000" flipH="1">
            <a:off x="7589838" y="762078"/>
            <a:ext cx="195262" cy="117475"/>
          </a:xfrm>
          <a:prstGeom prst="triangle">
            <a:avLst>
              <a:gd name="adj" fmla="val 50000"/>
            </a:avLst>
          </a:prstGeom>
          <a:solidFill>
            <a:srgbClr val="EC3A3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fr-FR" altLang="fr-FR" sz="1800">
              <a:solidFill>
                <a:srgbClr val="C00000"/>
              </a:solidFill>
              <a:latin typeface="Century Gothic" panose="020B0502020202020204" pitchFamily="34" charset="0"/>
              <a:sym typeface="Century Gothic" panose="020B0502020202020204" pitchFamily="34" charset="0"/>
            </a:endParaRPr>
          </a:p>
        </p:txBody>
      </p:sp>
      <p:sp>
        <p:nvSpPr>
          <p:cNvPr id="31" name="Google Shape;1002;p8"/>
          <p:cNvSpPr>
            <a:spLocks noChangeArrowheads="1"/>
          </p:cNvSpPr>
          <p:nvPr/>
        </p:nvSpPr>
        <p:spPr bwMode="auto">
          <a:xfrm>
            <a:off x="3743325" y="963691"/>
            <a:ext cx="1536700" cy="52387"/>
          </a:xfrm>
          <a:prstGeom prst="rect">
            <a:avLst/>
          </a:prstGeom>
          <a:solidFill>
            <a:srgbClr val="D8D8D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fr-FR" altLang="fr-FR" sz="1800">
              <a:solidFill>
                <a:srgbClr val="FFFFFF"/>
              </a:solidFill>
              <a:latin typeface="Century Gothic" panose="020B0502020202020204" pitchFamily="34" charset="0"/>
              <a:sym typeface="Century Gothic" panose="020B0502020202020204" pitchFamily="34" charset="0"/>
            </a:endParaRPr>
          </a:p>
        </p:txBody>
      </p:sp>
      <p:sp>
        <p:nvSpPr>
          <p:cNvPr id="32" name="Google Shape;1004;p8"/>
          <p:cNvSpPr>
            <a:spLocks noChangeArrowheads="1"/>
          </p:cNvSpPr>
          <p:nvPr/>
        </p:nvSpPr>
        <p:spPr bwMode="auto">
          <a:xfrm>
            <a:off x="5280025" y="960516"/>
            <a:ext cx="1741488" cy="52387"/>
          </a:xfrm>
          <a:prstGeom prst="rect">
            <a:avLst/>
          </a:prstGeom>
          <a:solidFill>
            <a:srgbClr val="D8D8D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fr-FR" altLang="fr-FR" sz="1800">
              <a:solidFill>
                <a:srgbClr val="FFFFFF"/>
              </a:solidFill>
              <a:latin typeface="Century Gothic" panose="020B0502020202020204" pitchFamily="34" charset="0"/>
              <a:sym typeface="Century Gothic" panose="020B0502020202020204" pitchFamily="34" charset="0"/>
            </a:endParaRPr>
          </a:p>
        </p:txBody>
      </p:sp>
    </p:spTree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Google Shape;746;p3"/>
          <p:cNvSpPr>
            <a:spLocks noChangeArrowheads="1"/>
          </p:cNvSpPr>
          <p:nvPr/>
        </p:nvSpPr>
        <p:spPr bwMode="auto">
          <a:xfrm>
            <a:off x="3710164" y="1029594"/>
            <a:ext cx="1739900" cy="4603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fr-FR" altLang="fr-FR" sz="1800">
              <a:solidFill>
                <a:srgbClr val="FFFFFF"/>
              </a:solidFill>
              <a:latin typeface="Century Gothic" panose="020B0502020202020204" pitchFamily="34" charset="0"/>
              <a:sym typeface="Century Gothic" panose="020B0502020202020204" pitchFamily="34" charset="0"/>
            </a:endParaRPr>
          </a:p>
        </p:txBody>
      </p:sp>
      <p:sp>
        <p:nvSpPr>
          <p:cNvPr id="7171" name="Google Shape;747;p3"/>
          <p:cNvSpPr>
            <a:spLocks noChangeArrowheads="1"/>
          </p:cNvSpPr>
          <p:nvPr/>
        </p:nvSpPr>
        <p:spPr bwMode="auto">
          <a:xfrm>
            <a:off x="5438952" y="1029594"/>
            <a:ext cx="1392238" cy="46037"/>
          </a:xfrm>
          <a:prstGeom prst="rect">
            <a:avLst/>
          </a:prstGeom>
          <a:solidFill>
            <a:srgbClr val="BFBFB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fr-FR" altLang="fr-FR" sz="1800">
              <a:solidFill>
                <a:srgbClr val="FFFFFF"/>
              </a:solidFill>
              <a:latin typeface="Century Gothic" panose="020B0502020202020204" pitchFamily="34" charset="0"/>
              <a:sym typeface="Century Gothic" panose="020B0502020202020204" pitchFamily="34" charset="0"/>
            </a:endParaRPr>
          </a:p>
        </p:txBody>
      </p:sp>
      <p:sp>
        <p:nvSpPr>
          <p:cNvPr id="7172" name="Google Shape;748;p3"/>
          <p:cNvSpPr txBox="1">
            <a:spLocks noChangeArrowheads="1"/>
          </p:cNvSpPr>
          <p:nvPr/>
        </p:nvSpPr>
        <p:spPr bwMode="auto">
          <a:xfrm>
            <a:off x="3481754" y="1088331"/>
            <a:ext cx="2297723" cy="2923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5" tIns="45700" rIns="91425" bIns="45700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 sz="1300" b="1" dirty="0">
                <a:solidFill>
                  <a:srgbClr val="FF0000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Organisme d’</a:t>
            </a:r>
            <a:r>
              <a:rPr lang="fr-FR" altLang="fr-FR" sz="1300" b="1" dirty="0" err="1">
                <a:solidFill>
                  <a:srgbClr val="FF0000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accueil:EMSI</a:t>
            </a:r>
            <a:endParaRPr lang="fr-FR" altLang="fr-FR" dirty="0">
              <a:solidFill>
                <a:srgbClr val="FF0000"/>
              </a:solidFill>
            </a:endParaRPr>
          </a:p>
        </p:txBody>
      </p:sp>
      <p:sp>
        <p:nvSpPr>
          <p:cNvPr id="7173" name="Google Shape;749;p3"/>
          <p:cNvSpPr>
            <a:spLocks noChangeArrowheads="1"/>
          </p:cNvSpPr>
          <p:nvPr/>
        </p:nvSpPr>
        <p:spPr bwMode="auto">
          <a:xfrm rot="10800000" flipH="1">
            <a:off x="4508677" y="827981"/>
            <a:ext cx="195262" cy="92075"/>
          </a:xfrm>
          <a:prstGeom prst="triangle">
            <a:avLst>
              <a:gd name="adj" fmla="val 50000"/>
            </a:avLst>
          </a:prstGeom>
          <a:solidFill>
            <a:srgbClr val="EC3A3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fr-FR" altLang="fr-FR" sz="1800">
              <a:solidFill>
                <a:srgbClr val="002060"/>
              </a:solidFill>
              <a:latin typeface="Century Gothic" panose="020B0502020202020204" pitchFamily="34" charset="0"/>
              <a:sym typeface="Century Gothic" panose="020B0502020202020204" pitchFamily="34" charset="0"/>
            </a:endParaRPr>
          </a:p>
        </p:txBody>
      </p:sp>
      <p:sp>
        <p:nvSpPr>
          <p:cNvPr id="7175" name="Google Shape;751;p3"/>
          <p:cNvSpPr>
            <a:spLocks noChangeArrowheads="1"/>
          </p:cNvSpPr>
          <p:nvPr/>
        </p:nvSpPr>
        <p:spPr bwMode="auto">
          <a:xfrm>
            <a:off x="9855200" y="246063"/>
            <a:ext cx="503238" cy="504825"/>
          </a:xfrm>
          <a:prstGeom prst="rect">
            <a:avLst/>
          </a:prstGeom>
          <a:solidFill>
            <a:srgbClr val="007E39"/>
          </a:solidFill>
          <a:ln>
            <a:noFill/>
          </a:ln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fr-FR" altLang="fr-FR" sz="200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III</a:t>
            </a:r>
            <a:endParaRPr lang="fr-FR" altLang="fr-FR"/>
          </a:p>
        </p:txBody>
      </p:sp>
      <p:sp>
        <p:nvSpPr>
          <p:cNvPr id="7176" name="Google Shape;752;p3"/>
          <p:cNvSpPr>
            <a:spLocks noChangeArrowheads="1"/>
          </p:cNvSpPr>
          <p:nvPr/>
        </p:nvSpPr>
        <p:spPr bwMode="auto">
          <a:xfrm>
            <a:off x="10447338" y="250825"/>
            <a:ext cx="504825" cy="504825"/>
          </a:xfrm>
          <a:prstGeom prst="rect">
            <a:avLst/>
          </a:prstGeom>
          <a:solidFill>
            <a:srgbClr val="007E39"/>
          </a:solidFill>
          <a:ln>
            <a:noFill/>
          </a:ln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fr-FR" altLang="fr-FR" sz="200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IV</a:t>
            </a:r>
            <a:endParaRPr lang="fr-FR" altLang="fr-FR"/>
          </a:p>
        </p:txBody>
      </p:sp>
      <p:sp>
        <p:nvSpPr>
          <p:cNvPr id="7177" name="Google Shape;753;p3"/>
          <p:cNvSpPr>
            <a:spLocks noChangeArrowheads="1"/>
          </p:cNvSpPr>
          <p:nvPr/>
        </p:nvSpPr>
        <p:spPr bwMode="auto">
          <a:xfrm>
            <a:off x="11023600" y="238125"/>
            <a:ext cx="503238" cy="504825"/>
          </a:xfrm>
          <a:prstGeom prst="rect">
            <a:avLst/>
          </a:prstGeom>
          <a:solidFill>
            <a:srgbClr val="007E39"/>
          </a:solidFill>
          <a:ln>
            <a:noFill/>
          </a:ln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fr-FR" altLang="fr-FR" sz="200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V</a:t>
            </a:r>
            <a:endParaRPr lang="fr-FR" altLang="fr-FR"/>
          </a:p>
        </p:txBody>
      </p:sp>
      <p:grpSp>
        <p:nvGrpSpPr>
          <p:cNvPr id="7178" name="Google Shape;754;p3"/>
          <p:cNvGrpSpPr/>
          <p:nvPr/>
        </p:nvGrpSpPr>
        <p:grpSpPr bwMode="auto">
          <a:xfrm>
            <a:off x="1511300" y="241300"/>
            <a:ext cx="7723188" cy="503238"/>
            <a:chOff x="841108" y="1294357"/>
            <a:chExt cx="7475309" cy="508077"/>
          </a:xfrm>
        </p:grpSpPr>
        <p:sp>
          <p:nvSpPr>
            <p:cNvPr id="7199" name="Google Shape;755;p3"/>
            <p:cNvSpPr>
              <a:spLocks noChangeArrowheads="1"/>
            </p:cNvSpPr>
            <p:nvPr/>
          </p:nvSpPr>
          <p:spPr bwMode="auto">
            <a:xfrm rot="10800000" flipH="1">
              <a:off x="1833138" y="1294357"/>
              <a:ext cx="6483278" cy="50807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>
              <a:lvl1pPr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 sz="2000">
                <a:solidFill>
                  <a:srgbClr val="FFFFFF"/>
                </a:solidFill>
                <a:latin typeface="Georgia" panose="02040502050405020303" pitchFamily="18" charset="0"/>
                <a:sym typeface="Georgia" panose="02040502050405020303" pitchFamily="18" charset="0"/>
              </a:endParaRPr>
            </a:p>
          </p:txBody>
        </p:sp>
        <p:sp>
          <p:nvSpPr>
            <p:cNvPr id="7200" name="Google Shape;756;p3"/>
            <p:cNvSpPr txBox="1">
              <a:spLocks noChangeArrowheads="1"/>
            </p:cNvSpPr>
            <p:nvPr/>
          </p:nvSpPr>
          <p:spPr bwMode="auto">
            <a:xfrm>
              <a:off x="841108" y="1340769"/>
              <a:ext cx="133164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25" tIns="45700" rIns="91425" bIns="45700">
              <a:spAutoFit/>
            </a:bodyPr>
            <a:lstStyle>
              <a:lvl1pPr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 sz="2400">
                <a:latin typeface="Century Gothic" panose="020B0502020202020204" pitchFamily="34" charset="0"/>
                <a:sym typeface="Century Gothic" panose="020B0502020202020204" pitchFamily="34" charset="0"/>
              </a:endParaRPr>
            </a:p>
          </p:txBody>
        </p:sp>
        <p:sp>
          <p:nvSpPr>
            <p:cNvPr id="7201" name="Google Shape;757;p3"/>
            <p:cNvSpPr txBox="1">
              <a:spLocks noChangeArrowheads="1"/>
            </p:cNvSpPr>
            <p:nvPr/>
          </p:nvSpPr>
          <p:spPr bwMode="auto">
            <a:xfrm>
              <a:off x="6984776" y="1340769"/>
              <a:ext cx="133164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25" tIns="45700" rIns="91425" bIns="45700">
              <a:spAutoFit/>
            </a:bodyPr>
            <a:lstStyle>
              <a:lvl1pPr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 sz="2400">
                <a:solidFill>
                  <a:srgbClr val="FFFFFF"/>
                </a:solidFill>
                <a:latin typeface="Century Gothic" panose="020B0502020202020204" pitchFamily="34" charset="0"/>
                <a:sym typeface="Century Gothic" panose="020B0502020202020204" pitchFamily="34" charset="0"/>
              </a:endParaRPr>
            </a:p>
          </p:txBody>
        </p:sp>
      </p:grpSp>
      <p:sp>
        <p:nvSpPr>
          <p:cNvPr id="7179" name="Google Shape;758;p3"/>
          <p:cNvSpPr>
            <a:spLocks noChangeArrowheads="1"/>
          </p:cNvSpPr>
          <p:nvPr/>
        </p:nvSpPr>
        <p:spPr bwMode="auto">
          <a:xfrm>
            <a:off x="2087563" y="241300"/>
            <a:ext cx="458787" cy="503238"/>
          </a:xfrm>
          <a:prstGeom prst="rect">
            <a:avLst/>
          </a:prstGeom>
          <a:solidFill>
            <a:srgbClr val="007E39"/>
          </a:solidFill>
          <a:ln>
            <a:noFill/>
          </a:ln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fr-FR" altLang="fr-FR" sz="2000" dirty="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I</a:t>
            </a:r>
            <a:endParaRPr lang="fr-FR" altLang="fr-FR" dirty="0"/>
          </a:p>
        </p:txBody>
      </p:sp>
      <p:sp>
        <p:nvSpPr>
          <p:cNvPr id="7180" name="Google Shape;759;p3"/>
          <p:cNvSpPr>
            <a:spLocks noChangeArrowheads="1"/>
          </p:cNvSpPr>
          <p:nvPr/>
        </p:nvSpPr>
        <p:spPr bwMode="auto">
          <a:xfrm>
            <a:off x="9234488" y="247650"/>
            <a:ext cx="504825" cy="504825"/>
          </a:xfrm>
          <a:prstGeom prst="rect">
            <a:avLst/>
          </a:prstGeom>
          <a:solidFill>
            <a:srgbClr val="007E39"/>
          </a:solidFill>
          <a:ln>
            <a:noFill/>
          </a:ln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fr-FR" altLang="fr-FR" sz="200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II</a:t>
            </a:r>
            <a:endParaRPr lang="fr-FR" altLang="fr-FR"/>
          </a:p>
        </p:txBody>
      </p:sp>
      <p:sp>
        <p:nvSpPr>
          <p:cNvPr id="7181" name="Google Shape;760;p3"/>
          <p:cNvSpPr>
            <a:spLocks noChangeArrowheads="1"/>
          </p:cNvSpPr>
          <p:nvPr/>
        </p:nvSpPr>
        <p:spPr bwMode="auto">
          <a:xfrm>
            <a:off x="2546350" y="295275"/>
            <a:ext cx="6445250" cy="4000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5" tIns="45700" rIns="91425" bIns="45700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 sz="2000" b="1" dirty="0">
                <a:solidFill>
                  <a:srgbClr val="007E39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Contexte général du projet et étude de l’existant</a:t>
            </a:r>
            <a:endParaRPr lang="fr-FR" altLang="fr-FR" dirty="0">
              <a:solidFill>
                <a:srgbClr val="007E39"/>
              </a:solidFill>
            </a:endParaRPr>
          </a:p>
        </p:txBody>
      </p:sp>
      <p:sp>
        <p:nvSpPr>
          <p:cNvPr id="7182" name="Google Shape;762;p3"/>
          <p:cNvSpPr txBox="1">
            <a:spLocks noChangeArrowheads="1"/>
          </p:cNvSpPr>
          <p:nvPr/>
        </p:nvSpPr>
        <p:spPr bwMode="auto">
          <a:xfrm>
            <a:off x="1524000" y="6580188"/>
            <a:ext cx="2014538" cy="2923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 sz="1300" dirty="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Projet de Génie Logiciel</a:t>
            </a:r>
            <a:endParaRPr lang="fr-FR" altLang="fr-FR" dirty="0"/>
          </a:p>
        </p:txBody>
      </p:sp>
      <p:sp>
        <p:nvSpPr>
          <p:cNvPr id="7183" name="Google Shape;763;p3"/>
          <p:cNvSpPr txBox="1">
            <a:spLocks noChangeArrowheads="1"/>
          </p:cNvSpPr>
          <p:nvPr/>
        </p:nvSpPr>
        <p:spPr bwMode="auto">
          <a:xfrm>
            <a:off x="5694540" y="1083569"/>
            <a:ext cx="1331912" cy="29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 sz="1300" b="1">
                <a:solidFill>
                  <a:srgbClr val="BFBFB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Problématique</a:t>
            </a:r>
            <a:endParaRPr lang="fr-FR" altLang="fr-FR"/>
          </a:p>
        </p:txBody>
      </p:sp>
      <p:sp>
        <p:nvSpPr>
          <p:cNvPr id="7185" name="Google Shape;765;p3"/>
          <p:cNvSpPr>
            <a:spLocks noChangeArrowheads="1"/>
          </p:cNvSpPr>
          <p:nvPr/>
        </p:nvSpPr>
        <p:spPr bwMode="auto">
          <a:xfrm>
            <a:off x="6808965" y="1029594"/>
            <a:ext cx="1393825" cy="46037"/>
          </a:xfrm>
          <a:prstGeom prst="rect">
            <a:avLst/>
          </a:prstGeom>
          <a:solidFill>
            <a:srgbClr val="BFBFB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fr-FR" altLang="fr-FR" sz="1800">
              <a:solidFill>
                <a:srgbClr val="FFFFFF"/>
              </a:solidFill>
              <a:latin typeface="Century Gothic" panose="020B0502020202020204" pitchFamily="34" charset="0"/>
              <a:sym typeface="Century Gothic" panose="020B0502020202020204" pitchFamily="34" charset="0"/>
            </a:endParaRPr>
          </a:p>
        </p:txBody>
      </p:sp>
      <p:sp>
        <p:nvSpPr>
          <p:cNvPr id="7186" name="Google Shape;816;p3"/>
          <p:cNvSpPr>
            <a:spLocks noChangeArrowheads="1"/>
          </p:cNvSpPr>
          <p:nvPr/>
        </p:nvSpPr>
        <p:spPr bwMode="auto">
          <a:xfrm>
            <a:off x="11610975" y="238125"/>
            <a:ext cx="503238" cy="504825"/>
          </a:xfrm>
          <a:prstGeom prst="rect">
            <a:avLst/>
          </a:prstGeom>
          <a:solidFill>
            <a:srgbClr val="007E39"/>
          </a:solidFill>
          <a:ln>
            <a:noFill/>
          </a:ln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fr-FR" altLang="fr-FR" sz="200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VI</a:t>
            </a:r>
            <a:endParaRPr lang="fr-FR" altLang="fr-FR"/>
          </a:p>
        </p:txBody>
      </p:sp>
      <p:sp>
        <p:nvSpPr>
          <p:cNvPr id="7188" name="Google Shape;819;p3"/>
          <p:cNvSpPr>
            <a:spLocks noGrp="1"/>
          </p:cNvSpPr>
          <p:nvPr>
            <p:ph type="sldNum" sz="quarter" idx="13"/>
          </p:nvPr>
        </p:nvSpPr>
        <p:spPr>
          <a:xfrm>
            <a:off x="4554538" y="6594475"/>
            <a:ext cx="3079750" cy="263525"/>
          </a:xfrm>
          <a:noFill/>
        </p:spPr>
        <p:txBody>
          <a:bodyPr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/>
            <a:r>
              <a:rPr lang="fr-FR" altLang="fr-FR" sz="130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3</a:t>
            </a:r>
            <a:endParaRPr lang="fr-FR" altLang="fr-FR" sz="1200">
              <a:solidFill>
                <a:srgbClr val="888888"/>
              </a:solidFill>
              <a:latin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7193" name="Google Shape;836;p4"/>
          <p:cNvSpPr>
            <a:spLocks noChangeArrowheads="1"/>
          </p:cNvSpPr>
          <p:nvPr/>
        </p:nvSpPr>
        <p:spPr bwMode="auto">
          <a:xfrm rot="10800000" flipH="1">
            <a:off x="0" y="6596063"/>
            <a:ext cx="12192000" cy="261937"/>
          </a:xfrm>
          <a:prstGeom prst="rect">
            <a:avLst/>
          </a:prstGeom>
          <a:solidFill>
            <a:srgbClr val="007E39"/>
          </a:solidFill>
          <a:ln>
            <a:noFill/>
          </a:ln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endParaRPr lang="fr-FR" altLang="fr-FR" sz="1800">
              <a:latin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7194" name="Google Shape;152;p2"/>
          <p:cNvSpPr txBox="1">
            <a:spLocks noChangeArrowheads="1"/>
          </p:cNvSpPr>
          <p:nvPr/>
        </p:nvSpPr>
        <p:spPr bwMode="auto">
          <a:xfrm>
            <a:off x="1524000" y="6580188"/>
            <a:ext cx="2014538" cy="2923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 sz="1300" dirty="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Projet de Génie Logiciel</a:t>
            </a:r>
            <a:endParaRPr lang="fr-FR" altLang="fr-FR" dirty="0"/>
          </a:p>
        </p:txBody>
      </p:sp>
      <p:sp>
        <p:nvSpPr>
          <p:cNvPr id="7195" name="Google Shape;159;p2"/>
          <p:cNvSpPr txBox="1"/>
          <p:nvPr/>
        </p:nvSpPr>
        <p:spPr bwMode="auto">
          <a:xfrm>
            <a:off x="4554538" y="6594475"/>
            <a:ext cx="3079750" cy="26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fr-FR" altLang="fr-FR" sz="130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2</a:t>
            </a:r>
            <a:endParaRPr lang="fr-FR" altLang="fr-FR" sz="1200">
              <a:solidFill>
                <a:srgbClr val="888888"/>
              </a:solidFill>
              <a:latin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7196" name="Google Shape;918;p6"/>
          <p:cNvSpPr txBox="1">
            <a:spLocks noChangeArrowheads="1"/>
          </p:cNvSpPr>
          <p:nvPr/>
        </p:nvSpPr>
        <p:spPr bwMode="auto">
          <a:xfrm>
            <a:off x="1524000" y="6580188"/>
            <a:ext cx="2014538" cy="2923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 sz="1300" dirty="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Projet de Génie Logiciel</a:t>
            </a:r>
            <a:endParaRPr lang="fr-FR" altLang="fr-FR" dirty="0"/>
          </a:p>
        </p:txBody>
      </p:sp>
      <p:sp>
        <p:nvSpPr>
          <p:cNvPr id="7197" name="Google Shape;944;p6"/>
          <p:cNvSpPr txBox="1"/>
          <p:nvPr/>
        </p:nvSpPr>
        <p:spPr bwMode="auto">
          <a:xfrm>
            <a:off x="4554538" y="6594475"/>
            <a:ext cx="3079750" cy="26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fr-FR" altLang="fr-FR" sz="1200">
              <a:solidFill>
                <a:srgbClr val="888888"/>
              </a:solidFill>
              <a:latin typeface="Calibri" panose="020F0502020204030204" pitchFamily="34" charset="0"/>
              <a:ea typeface="Cambria" panose="02040503050406030204" pitchFamily="18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7198" name="Google Shape;945;p6"/>
          <p:cNvSpPr txBox="1">
            <a:spLocks noChangeArrowheads="1"/>
          </p:cNvSpPr>
          <p:nvPr/>
        </p:nvSpPr>
        <p:spPr bwMode="auto">
          <a:xfrm>
            <a:off x="9875838" y="6594475"/>
            <a:ext cx="1768475" cy="29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 sz="1300" dirty="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EMSI 2023-2024</a:t>
            </a:r>
            <a:endParaRPr lang="fr-FR" altLang="fr-FR" sz="1200" dirty="0"/>
          </a:p>
        </p:txBody>
      </p:sp>
      <p:sp>
        <p:nvSpPr>
          <p:cNvPr id="200" name="Google Shape;599;p27"/>
          <p:cNvSpPr txBox="1"/>
          <p:nvPr/>
        </p:nvSpPr>
        <p:spPr>
          <a:xfrm>
            <a:off x="6283661" y="4331236"/>
            <a:ext cx="1721976" cy="1553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 panose="02000000000000000000"/>
              <a:buChar char="●"/>
            </a:pPr>
            <a:r>
              <a:rPr lang="en-GB" sz="1200" dirty="0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Support technique </a:t>
            </a:r>
            <a:endParaRPr sz="1200" dirty="0">
              <a:solidFill>
                <a:srgbClr val="FFFFFF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 panose="02000000000000000000"/>
              <a:buChar char="●"/>
            </a:pPr>
            <a:r>
              <a:rPr lang="en-GB" sz="1200" dirty="0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Service client </a:t>
            </a:r>
            <a:endParaRPr sz="1200" dirty="0">
              <a:solidFill>
                <a:srgbClr val="FFFFFF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 panose="02000000000000000000"/>
              <a:buChar char="●"/>
            </a:pPr>
            <a:r>
              <a:rPr lang="en-GB" sz="1200" dirty="0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Back-office</a:t>
            </a:r>
            <a:endParaRPr sz="1200" dirty="0">
              <a:solidFill>
                <a:srgbClr val="FFFFFF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pic>
        <p:nvPicPr>
          <p:cNvPr id="90113" name="Picture 1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1982299" y="1512277"/>
            <a:ext cx="8601409" cy="48246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5" name="Google Shape;817;p3"/>
          <p:cNvSpPr txBox="1">
            <a:spLocks noChangeArrowheads="1"/>
          </p:cNvSpPr>
          <p:nvPr/>
        </p:nvSpPr>
        <p:spPr bwMode="auto">
          <a:xfrm>
            <a:off x="6858177" y="1083569"/>
            <a:ext cx="1373188" cy="492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fr-FR" altLang="fr-FR" sz="1300" b="1" dirty="0">
                <a:solidFill>
                  <a:srgbClr val="BFBFB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Étude de l’existant</a:t>
            </a:r>
            <a:endParaRPr lang="fr-FR" altLang="fr-FR" dirty="0"/>
          </a:p>
        </p:txBody>
      </p:sp>
    </p:spTree>
  </p:cSld>
  <p:clrMapOvr>
    <a:masterClrMapping/>
  </p:clrMapOvr>
  <p:transition spd="slow">
    <p:wip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Google Shape;983;p8"/>
          <p:cNvSpPr>
            <a:spLocks noChangeArrowheads="1"/>
          </p:cNvSpPr>
          <p:nvPr/>
        </p:nvSpPr>
        <p:spPr bwMode="auto">
          <a:xfrm rot="10800000" flipH="1">
            <a:off x="0" y="6592888"/>
            <a:ext cx="12192000" cy="261937"/>
          </a:xfrm>
          <a:prstGeom prst="rect">
            <a:avLst/>
          </a:prstGeom>
          <a:solidFill>
            <a:srgbClr val="00206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endParaRPr lang="fr-FR" altLang="fr-FR" sz="1800">
              <a:latin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7411" name="Google Shape;984;p8"/>
          <p:cNvSpPr txBox="1">
            <a:spLocks noChangeArrowheads="1"/>
          </p:cNvSpPr>
          <p:nvPr/>
        </p:nvSpPr>
        <p:spPr bwMode="auto">
          <a:xfrm>
            <a:off x="1524000" y="6550025"/>
            <a:ext cx="2014538" cy="2923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 sz="1300" dirty="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Projet de Génie Logiciel</a:t>
            </a:r>
            <a:endParaRPr lang="fr-FR" altLang="fr-FR" dirty="0"/>
          </a:p>
        </p:txBody>
      </p:sp>
      <p:sp>
        <p:nvSpPr>
          <p:cNvPr id="17427" name="Google Shape;1005;p8"/>
          <p:cNvSpPr>
            <a:spLocks noGrp="1"/>
          </p:cNvSpPr>
          <p:nvPr>
            <p:ph type="sldNum" sz="quarter" idx="13"/>
          </p:nvPr>
        </p:nvSpPr>
        <p:spPr>
          <a:xfrm>
            <a:off x="4554538" y="6565900"/>
            <a:ext cx="3079750" cy="263525"/>
          </a:xfrm>
          <a:noFill/>
        </p:spPr>
        <p:txBody>
          <a:bodyPr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/>
            <a:r>
              <a:rPr lang="fr-FR" altLang="fr-FR" sz="1300" dirty="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29</a:t>
            </a:r>
            <a:endParaRPr lang="fr-FR" altLang="fr-FR" sz="1200" dirty="0">
              <a:solidFill>
                <a:srgbClr val="888888"/>
              </a:solidFill>
              <a:latin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7428" name="Google Shape;1006;p8"/>
          <p:cNvSpPr txBox="1">
            <a:spLocks noChangeArrowheads="1"/>
          </p:cNvSpPr>
          <p:nvPr/>
        </p:nvSpPr>
        <p:spPr bwMode="auto">
          <a:xfrm>
            <a:off x="9875838" y="6565900"/>
            <a:ext cx="1768475" cy="29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 sz="1300" dirty="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EMSI 2023-2024</a:t>
            </a:r>
            <a:endParaRPr lang="fr-FR" altLang="fr-FR" sz="1200" dirty="0"/>
          </a:p>
        </p:txBody>
      </p:sp>
      <p:grpSp>
        <p:nvGrpSpPr>
          <p:cNvPr id="2" name="Google Shape;985;p8"/>
          <p:cNvGrpSpPr/>
          <p:nvPr/>
        </p:nvGrpSpPr>
        <p:grpSpPr bwMode="auto">
          <a:xfrm>
            <a:off x="2397125" y="207963"/>
            <a:ext cx="7024688" cy="504825"/>
            <a:chOff x="841108" y="1294357"/>
            <a:chExt cx="7475308" cy="508077"/>
          </a:xfrm>
        </p:grpSpPr>
        <p:sp>
          <p:nvSpPr>
            <p:cNvPr id="40" name="Google Shape;986;p8"/>
            <p:cNvSpPr>
              <a:spLocks noChangeArrowheads="1"/>
            </p:cNvSpPr>
            <p:nvPr/>
          </p:nvSpPr>
          <p:spPr bwMode="auto">
            <a:xfrm rot="10800000" flipH="1">
              <a:off x="1579238" y="1294357"/>
              <a:ext cx="6693948" cy="50807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>
              <a:lvl1pPr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 sz="2000">
                <a:solidFill>
                  <a:srgbClr val="FFFFFF"/>
                </a:solidFill>
                <a:latin typeface="Georgia" panose="02040502050405020303" pitchFamily="18" charset="0"/>
                <a:sym typeface="Georgia" panose="02040502050405020303" pitchFamily="18" charset="0"/>
              </a:endParaRPr>
            </a:p>
          </p:txBody>
        </p:sp>
        <p:sp>
          <p:nvSpPr>
            <p:cNvPr id="41" name="Google Shape;987;p8"/>
            <p:cNvSpPr txBox="1">
              <a:spLocks noChangeArrowheads="1"/>
            </p:cNvSpPr>
            <p:nvPr/>
          </p:nvSpPr>
          <p:spPr bwMode="auto">
            <a:xfrm>
              <a:off x="841108" y="1340769"/>
              <a:ext cx="133164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25" tIns="45700" rIns="91425" bIns="45700">
              <a:spAutoFit/>
            </a:bodyPr>
            <a:lstStyle>
              <a:lvl1pPr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 sz="2400">
                <a:latin typeface="Century Gothic" panose="020B0502020202020204" pitchFamily="34" charset="0"/>
                <a:sym typeface="Century Gothic" panose="020B0502020202020204" pitchFamily="34" charset="0"/>
              </a:endParaRPr>
            </a:p>
          </p:txBody>
        </p:sp>
        <p:sp>
          <p:nvSpPr>
            <p:cNvPr id="42" name="Google Shape;988;p8"/>
            <p:cNvSpPr txBox="1">
              <a:spLocks noChangeArrowheads="1"/>
            </p:cNvSpPr>
            <p:nvPr/>
          </p:nvSpPr>
          <p:spPr bwMode="auto">
            <a:xfrm>
              <a:off x="6984776" y="1340769"/>
              <a:ext cx="133164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25" tIns="45700" rIns="91425" bIns="45700">
              <a:spAutoFit/>
            </a:bodyPr>
            <a:lstStyle>
              <a:lvl1pPr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 sz="2400">
                <a:solidFill>
                  <a:srgbClr val="FFFFFF"/>
                </a:solidFill>
                <a:latin typeface="Century Gothic" panose="020B0502020202020204" pitchFamily="34" charset="0"/>
                <a:sym typeface="Century Gothic" panose="020B0502020202020204" pitchFamily="34" charset="0"/>
              </a:endParaRPr>
            </a:p>
          </p:txBody>
        </p:sp>
      </p:grpSp>
      <p:sp>
        <p:nvSpPr>
          <p:cNvPr id="43" name="Google Shape;989;p8"/>
          <p:cNvSpPr>
            <a:spLocks noChangeArrowheads="1"/>
          </p:cNvSpPr>
          <p:nvPr/>
        </p:nvSpPr>
        <p:spPr bwMode="auto">
          <a:xfrm>
            <a:off x="3132137" y="254000"/>
            <a:ext cx="5894631" cy="3539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5" tIns="45700" rIns="91425" bIns="45700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fr-FR" altLang="fr-FR" sz="1700" b="1" dirty="0">
                <a:solidFill>
                  <a:srgbClr val="007E39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Gestion du projet avec le Framework SCRUM</a:t>
            </a:r>
            <a:endParaRPr lang="fr-FR" altLang="fr-FR" sz="1700" b="1" dirty="0">
              <a:solidFill>
                <a:srgbClr val="007E39"/>
              </a:solidFill>
              <a:latin typeface="Cambria" panose="02040503050406030204" pitchFamily="18" charset="0"/>
              <a:sym typeface="Cambria" panose="02040503050406030204" pitchFamily="18" charset="0"/>
            </a:endParaRPr>
          </a:p>
        </p:txBody>
      </p:sp>
      <p:sp>
        <p:nvSpPr>
          <p:cNvPr id="44" name="Google Shape;990;p8"/>
          <p:cNvSpPr>
            <a:spLocks noChangeArrowheads="1"/>
          </p:cNvSpPr>
          <p:nvPr/>
        </p:nvSpPr>
        <p:spPr bwMode="auto">
          <a:xfrm>
            <a:off x="9339263" y="201613"/>
            <a:ext cx="504825" cy="504825"/>
          </a:xfrm>
          <a:prstGeom prst="rect">
            <a:avLst/>
          </a:prstGeom>
          <a:solidFill>
            <a:srgbClr val="007E3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fr-FR" altLang="fr-FR" sz="200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III</a:t>
            </a:r>
            <a:endParaRPr lang="fr-FR" altLang="fr-FR"/>
          </a:p>
        </p:txBody>
      </p:sp>
      <p:sp>
        <p:nvSpPr>
          <p:cNvPr id="45" name="Google Shape;991;p8"/>
          <p:cNvSpPr>
            <a:spLocks noChangeArrowheads="1"/>
          </p:cNvSpPr>
          <p:nvPr/>
        </p:nvSpPr>
        <p:spPr bwMode="auto">
          <a:xfrm>
            <a:off x="9926638" y="198438"/>
            <a:ext cx="504825" cy="503237"/>
          </a:xfrm>
          <a:prstGeom prst="rect">
            <a:avLst/>
          </a:prstGeom>
          <a:solidFill>
            <a:srgbClr val="007E3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fr-FR" altLang="fr-FR" sz="200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IV</a:t>
            </a:r>
            <a:endParaRPr lang="fr-FR" altLang="fr-FR"/>
          </a:p>
        </p:txBody>
      </p:sp>
      <p:sp>
        <p:nvSpPr>
          <p:cNvPr id="46" name="Google Shape;992;p8"/>
          <p:cNvSpPr>
            <a:spLocks noChangeArrowheads="1"/>
          </p:cNvSpPr>
          <p:nvPr/>
        </p:nvSpPr>
        <p:spPr bwMode="auto">
          <a:xfrm>
            <a:off x="10502900" y="192088"/>
            <a:ext cx="504825" cy="504825"/>
          </a:xfrm>
          <a:prstGeom prst="rect">
            <a:avLst/>
          </a:prstGeom>
          <a:solidFill>
            <a:srgbClr val="007E3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fr-FR" altLang="fr-FR" sz="200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V</a:t>
            </a:r>
            <a:endParaRPr lang="fr-FR" altLang="fr-FR"/>
          </a:p>
        </p:txBody>
      </p:sp>
      <p:sp>
        <p:nvSpPr>
          <p:cNvPr id="47" name="Google Shape;993;p8"/>
          <p:cNvSpPr>
            <a:spLocks noChangeArrowheads="1"/>
          </p:cNvSpPr>
          <p:nvPr/>
        </p:nvSpPr>
        <p:spPr bwMode="auto">
          <a:xfrm>
            <a:off x="2081213" y="204788"/>
            <a:ext cx="458787" cy="503237"/>
          </a:xfrm>
          <a:prstGeom prst="rect">
            <a:avLst/>
          </a:prstGeom>
          <a:solidFill>
            <a:srgbClr val="007E3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fr-FR" altLang="fr-FR" sz="200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I</a:t>
            </a:r>
            <a:endParaRPr lang="fr-FR" altLang="fr-FR"/>
          </a:p>
        </p:txBody>
      </p:sp>
      <p:sp>
        <p:nvSpPr>
          <p:cNvPr id="48" name="Google Shape;994;p8"/>
          <p:cNvSpPr>
            <a:spLocks noChangeArrowheads="1"/>
          </p:cNvSpPr>
          <p:nvPr/>
        </p:nvSpPr>
        <p:spPr bwMode="auto">
          <a:xfrm>
            <a:off x="2624138" y="201613"/>
            <a:ext cx="503237" cy="504825"/>
          </a:xfrm>
          <a:prstGeom prst="rect">
            <a:avLst/>
          </a:prstGeom>
          <a:solidFill>
            <a:srgbClr val="007E3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fr-FR" altLang="fr-FR" sz="200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II</a:t>
            </a:r>
            <a:endParaRPr lang="fr-FR" altLang="fr-FR"/>
          </a:p>
        </p:txBody>
      </p:sp>
      <p:sp>
        <p:nvSpPr>
          <p:cNvPr id="49" name="Google Shape;995;p8"/>
          <p:cNvSpPr>
            <a:spLocks noChangeArrowheads="1"/>
          </p:cNvSpPr>
          <p:nvPr/>
        </p:nvSpPr>
        <p:spPr bwMode="auto">
          <a:xfrm>
            <a:off x="11098213" y="192088"/>
            <a:ext cx="504825" cy="504825"/>
          </a:xfrm>
          <a:prstGeom prst="rect">
            <a:avLst/>
          </a:prstGeom>
          <a:solidFill>
            <a:srgbClr val="007E3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fr-FR" altLang="fr-FR" sz="200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VI</a:t>
            </a:r>
            <a:endParaRPr lang="fr-FR" altLang="fr-FR"/>
          </a:p>
        </p:txBody>
      </p:sp>
      <p:sp>
        <p:nvSpPr>
          <p:cNvPr id="65" name="Rectangle 64"/>
          <p:cNvSpPr/>
          <p:nvPr/>
        </p:nvSpPr>
        <p:spPr>
          <a:xfrm>
            <a:off x="617264" y="1562591"/>
            <a:ext cx="5279444" cy="3416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Clr>
                <a:srgbClr val="00B050"/>
              </a:buClr>
              <a:buSzPts val="1800"/>
            </a:pPr>
            <a:r>
              <a:rPr lang="fr-FR" sz="1800" b="1" kern="0" dirty="0">
                <a:solidFill>
                  <a:srgbClr val="006600"/>
                </a:solidFill>
                <a:latin typeface="Candara" panose="020E0502030303020204" pitchFamily="34" charset="0"/>
                <a:ea typeface="Arial" panose="020B0604020202020204"/>
                <a:cs typeface="Arial" panose="020B0604020202020204"/>
              </a:rPr>
              <a:t>Déroulement de l’évènement de revue de Sprint</a:t>
            </a:r>
            <a:endParaRPr lang="fr-FR" sz="1800" b="1" kern="0" dirty="0">
              <a:solidFill>
                <a:srgbClr val="006600"/>
              </a:solidFill>
              <a:latin typeface="Candara" panose="020E0502030303020204" pitchFamily="34" charset="0"/>
              <a:ea typeface="Arial" panose="020B0604020202020204"/>
              <a:cs typeface="Arial" panose="020B0604020202020204"/>
            </a:endParaRPr>
          </a:p>
        </p:txBody>
      </p:sp>
      <p:pic>
        <p:nvPicPr>
          <p:cNvPr id="51" name="Image 50" descr="1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18425" y="1928402"/>
            <a:ext cx="6309052" cy="4091740"/>
          </a:xfrm>
          <a:prstGeom prst="rect">
            <a:avLst/>
          </a:prstGeom>
        </p:spPr>
      </p:pic>
      <p:sp>
        <p:nvSpPr>
          <p:cNvPr id="26" name="Google Shape;996;p8"/>
          <p:cNvSpPr txBox="1">
            <a:spLocks noChangeArrowheads="1"/>
          </p:cNvSpPr>
          <p:nvPr/>
        </p:nvSpPr>
        <p:spPr bwMode="auto">
          <a:xfrm>
            <a:off x="5075237" y="1012903"/>
            <a:ext cx="1741488" cy="492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fr-FR" altLang="fr-FR" sz="1300" b="1" dirty="0">
                <a:solidFill>
                  <a:srgbClr val="BFBFB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Environnement de travail</a:t>
            </a:r>
            <a:endParaRPr lang="fr-FR" altLang="fr-FR" dirty="0"/>
          </a:p>
        </p:txBody>
      </p:sp>
      <p:sp>
        <p:nvSpPr>
          <p:cNvPr id="27" name="Google Shape;997;p8"/>
          <p:cNvSpPr txBox="1">
            <a:spLocks noChangeArrowheads="1"/>
          </p:cNvSpPr>
          <p:nvPr/>
        </p:nvSpPr>
        <p:spPr bwMode="auto">
          <a:xfrm>
            <a:off x="3754438" y="1016078"/>
            <a:ext cx="1536700" cy="2923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fr-FR" altLang="fr-FR" sz="1300" b="1" dirty="0">
                <a:solidFill>
                  <a:srgbClr val="BFBFB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Scrum</a:t>
            </a:r>
            <a:endParaRPr lang="fr-FR" altLang="fr-FR" sz="1300" b="1" dirty="0">
              <a:solidFill>
                <a:srgbClr val="BFBFBF"/>
              </a:solidFill>
              <a:latin typeface="Cambria" panose="02040503050406030204" pitchFamily="18" charset="0"/>
            </a:endParaRPr>
          </a:p>
        </p:txBody>
      </p:sp>
      <p:sp>
        <p:nvSpPr>
          <p:cNvPr id="28" name="Google Shape;998;p8"/>
          <p:cNvSpPr txBox="1">
            <a:spLocks noChangeArrowheads="1"/>
          </p:cNvSpPr>
          <p:nvPr/>
        </p:nvSpPr>
        <p:spPr bwMode="auto">
          <a:xfrm>
            <a:off x="6845300" y="1008141"/>
            <a:ext cx="1701800" cy="2923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fr-FR" altLang="fr-FR" sz="1300" b="1" dirty="0">
                <a:solidFill>
                  <a:srgbClr val="EC3A3B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Gestion de projet</a:t>
            </a:r>
            <a:endParaRPr lang="fr-FR" altLang="fr-FR" sz="1300" b="1" dirty="0">
              <a:solidFill>
                <a:srgbClr val="EC3A3B"/>
              </a:solidFill>
              <a:latin typeface="Cambria" panose="02040503050406030204" pitchFamily="18" charset="0"/>
            </a:endParaRPr>
          </a:p>
        </p:txBody>
      </p:sp>
      <p:sp>
        <p:nvSpPr>
          <p:cNvPr id="29" name="Google Shape;1000;p8"/>
          <p:cNvSpPr/>
          <p:nvPr/>
        </p:nvSpPr>
        <p:spPr>
          <a:xfrm>
            <a:off x="7021513" y="965278"/>
            <a:ext cx="1331912" cy="50800"/>
          </a:xfrm>
          <a:prstGeom prst="rect">
            <a:avLst/>
          </a:prstGeom>
          <a:solidFill>
            <a:srgbClr val="EC3A3B"/>
          </a:solidFill>
          <a:ln>
            <a:noFill/>
          </a:ln>
        </p:spPr>
        <p:txBody>
          <a:bodyPr spcFirstLastPara="1" lIns="91425" tIns="45700" rIns="91425" bIns="4570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/>
            </a:pPr>
            <a:endParaRPr sz="1800" kern="0">
              <a:solidFill>
                <a:schemeClr val="accent3"/>
              </a:solidFill>
              <a:latin typeface="Century Gothic" panose="020B0502020202020204"/>
              <a:ea typeface="Century Gothic" panose="020B0502020202020204"/>
              <a:cs typeface="Century Gothic" panose="020B0502020202020204"/>
              <a:sym typeface="Century Gothic" panose="020B0502020202020204"/>
            </a:endParaRPr>
          </a:p>
        </p:txBody>
      </p:sp>
      <p:sp>
        <p:nvSpPr>
          <p:cNvPr id="30" name="Google Shape;1001;p8"/>
          <p:cNvSpPr>
            <a:spLocks noChangeArrowheads="1"/>
          </p:cNvSpPr>
          <p:nvPr/>
        </p:nvSpPr>
        <p:spPr bwMode="auto">
          <a:xfrm rot="10800000" flipH="1">
            <a:off x="7589838" y="762078"/>
            <a:ext cx="195262" cy="117475"/>
          </a:xfrm>
          <a:prstGeom prst="triangle">
            <a:avLst>
              <a:gd name="adj" fmla="val 50000"/>
            </a:avLst>
          </a:prstGeom>
          <a:solidFill>
            <a:srgbClr val="EC3A3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fr-FR" altLang="fr-FR" sz="1800">
              <a:solidFill>
                <a:srgbClr val="C00000"/>
              </a:solidFill>
              <a:latin typeface="Century Gothic" panose="020B0502020202020204" pitchFamily="34" charset="0"/>
              <a:sym typeface="Century Gothic" panose="020B0502020202020204" pitchFamily="34" charset="0"/>
            </a:endParaRPr>
          </a:p>
        </p:txBody>
      </p:sp>
      <p:sp>
        <p:nvSpPr>
          <p:cNvPr id="31" name="Google Shape;1002;p8"/>
          <p:cNvSpPr>
            <a:spLocks noChangeArrowheads="1"/>
          </p:cNvSpPr>
          <p:nvPr/>
        </p:nvSpPr>
        <p:spPr bwMode="auto">
          <a:xfrm>
            <a:off x="3743325" y="963691"/>
            <a:ext cx="1536700" cy="52387"/>
          </a:xfrm>
          <a:prstGeom prst="rect">
            <a:avLst/>
          </a:prstGeom>
          <a:solidFill>
            <a:srgbClr val="D8D8D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fr-FR" altLang="fr-FR" sz="1800">
              <a:solidFill>
                <a:srgbClr val="FFFFFF"/>
              </a:solidFill>
              <a:latin typeface="Century Gothic" panose="020B0502020202020204" pitchFamily="34" charset="0"/>
              <a:sym typeface="Century Gothic" panose="020B0502020202020204" pitchFamily="34" charset="0"/>
            </a:endParaRPr>
          </a:p>
        </p:txBody>
      </p:sp>
      <p:sp>
        <p:nvSpPr>
          <p:cNvPr id="32" name="Google Shape;1004;p8"/>
          <p:cNvSpPr>
            <a:spLocks noChangeArrowheads="1"/>
          </p:cNvSpPr>
          <p:nvPr/>
        </p:nvSpPr>
        <p:spPr bwMode="auto">
          <a:xfrm>
            <a:off x="5280025" y="960516"/>
            <a:ext cx="1741488" cy="52387"/>
          </a:xfrm>
          <a:prstGeom prst="rect">
            <a:avLst/>
          </a:prstGeom>
          <a:solidFill>
            <a:srgbClr val="D8D8D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fr-FR" altLang="fr-FR" sz="1800">
              <a:solidFill>
                <a:srgbClr val="FFFFFF"/>
              </a:solidFill>
              <a:latin typeface="Century Gothic" panose="020B0502020202020204" pitchFamily="34" charset="0"/>
              <a:sym typeface="Century Gothic" panose="020B0502020202020204" pitchFamily="34" charset="0"/>
            </a:endParaRPr>
          </a:p>
        </p:txBody>
      </p:sp>
    </p:spTree>
  </p:cSld>
  <p:clrMapOvr>
    <a:masterClrMapping/>
  </p:clrMapOvr>
  <p:transition spd="slow">
    <p:wip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Google Shape;983;p8"/>
          <p:cNvSpPr>
            <a:spLocks noChangeArrowheads="1"/>
          </p:cNvSpPr>
          <p:nvPr/>
        </p:nvSpPr>
        <p:spPr bwMode="auto">
          <a:xfrm rot="10800000" flipH="1">
            <a:off x="0" y="6592888"/>
            <a:ext cx="12192000" cy="261937"/>
          </a:xfrm>
          <a:prstGeom prst="rect">
            <a:avLst/>
          </a:prstGeom>
          <a:solidFill>
            <a:srgbClr val="00206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endParaRPr lang="fr-FR" altLang="fr-FR" sz="1800">
              <a:latin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7411" name="Google Shape;984;p8"/>
          <p:cNvSpPr txBox="1">
            <a:spLocks noChangeArrowheads="1"/>
          </p:cNvSpPr>
          <p:nvPr/>
        </p:nvSpPr>
        <p:spPr bwMode="auto">
          <a:xfrm>
            <a:off x="1524000" y="6550025"/>
            <a:ext cx="2014538" cy="2923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 sz="1300" dirty="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Projet de Génie Logiciel</a:t>
            </a:r>
            <a:endParaRPr lang="fr-FR" altLang="fr-FR" dirty="0"/>
          </a:p>
        </p:txBody>
      </p:sp>
      <p:sp>
        <p:nvSpPr>
          <p:cNvPr id="17427" name="Google Shape;1005;p8"/>
          <p:cNvSpPr>
            <a:spLocks noGrp="1"/>
          </p:cNvSpPr>
          <p:nvPr>
            <p:ph type="sldNum" sz="quarter" idx="13"/>
          </p:nvPr>
        </p:nvSpPr>
        <p:spPr>
          <a:xfrm>
            <a:off x="4554538" y="6565900"/>
            <a:ext cx="3079750" cy="263525"/>
          </a:xfrm>
          <a:noFill/>
        </p:spPr>
        <p:txBody>
          <a:bodyPr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/>
            <a:r>
              <a:rPr lang="fr-FR" altLang="fr-FR" sz="1300" dirty="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30</a:t>
            </a:r>
            <a:endParaRPr lang="fr-FR" altLang="fr-FR" sz="1200" dirty="0">
              <a:solidFill>
                <a:srgbClr val="888888"/>
              </a:solidFill>
              <a:latin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7428" name="Google Shape;1006;p8"/>
          <p:cNvSpPr txBox="1">
            <a:spLocks noChangeArrowheads="1"/>
          </p:cNvSpPr>
          <p:nvPr/>
        </p:nvSpPr>
        <p:spPr bwMode="auto">
          <a:xfrm>
            <a:off x="9875838" y="6565900"/>
            <a:ext cx="1768475" cy="29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 sz="1300" dirty="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EMSI 2023-2024</a:t>
            </a:r>
            <a:endParaRPr lang="fr-FR" altLang="fr-FR" sz="1200" dirty="0"/>
          </a:p>
        </p:txBody>
      </p:sp>
      <p:grpSp>
        <p:nvGrpSpPr>
          <p:cNvPr id="2" name="Google Shape;985;p8"/>
          <p:cNvGrpSpPr/>
          <p:nvPr/>
        </p:nvGrpSpPr>
        <p:grpSpPr bwMode="auto">
          <a:xfrm>
            <a:off x="2397125" y="207963"/>
            <a:ext cx="7024688" cy="504825"/>
            <a:chOff x="841108" y="1294357"/>
            <a:chExt cx="7475308" cy="508077"/>
          </a:xfrm>
        </p:grpSpPr>
        <p:sp>
          <p:nvSpPr>
            <p:cNvPr id="40" name="Google Shape;986;p8"/>
            <p:cNvSpPr>
              <a:spLocks noChangeArrowheads="1"/>
            </p:cNvSpPr>
            <p:nvPr/>
          </p:nvSpPr>
          <p:spPr bwMode="auto">
            <a:xfrm rot="10800000" flipH="1">
              <a:off x="1579238" y="1294357"/>
              <a:ext cx="6693948" cy="50807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>
              <a:lvl1pPr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 sz="2000">
                <a:solidFill>
                  <a:srgbClr val="FFFFFF"/>
                </a:solidFill>
                <a:latin typeface="Georgia" panose="02040502050405020303" pitchFamily="18" charset="0"/>
                <a:sym typeface="Georgia" panose="02040502050405020303" pitchFamily="18" charset="0"/>
              </a:endParaRPr>
            </a:p>
          </p:txBody>
        </p:sp>
        <p:sp>
          <p:nvSpPr>
            <p:cNvPr id="41" name="Google Shape;987;p8"/>
            <p:cNvSpPr txBox="1">
              <a:spLocks noChangeArrowheads="1"/>
            </p:cNvSpPr>
            <p:nvPr/>
          </p:nvSpPr>
          <p:spPr bwMode="auto">
            <a:xfrm>
              <a:off x="841108" y="1340769"/>
              <a:ext cx="133164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25" tIns="45700" rIns="91425" bIns="45700">
              <a:spAutoFit/>
            </a:bodyPr>
            <a:lstStyle>
              <a:lvl1pPr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 sz="2400">
                <a:latin typeface="Century Gothic" panose="020B0502020202020204" pitchFamily="34" charset="0"/>
                <a:sym typeface="Century Gothic" panose="020B0502020202020204" pitchFamily="34" charset="0"/>
              </a:endParaRPr>
            </a:p>
          </p:txBody>
        </p:sp>
        <p:sp>
          <p:nvSpPr>
            <p:cNvPr id="42" name="Google Shape;988;p8"/>
            <p:cNvSpPr txBox="1">
              <a:spLocks noChangeArrowheads="1"/>
            </p:cNvSpPr>
            <p:nvPr/>
          </p:nvSpPr>
          <p:spPr bwMode="auto">
            <a:xfrm>
              <a:off x="6984776" y="1340769"/>
              <a:ext cx="133164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25" tIns="45700" rIns="91425" bIns="45700">
              <a:spAutoFit/>
            </a:bodyPr>
            <a:lstStyle>
              <a:lvl1pPr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 sz="2400">
                <a:solidFill>
                  <a:srgbClr val="FFFFFF"/>
                </a:solidFill>
                <a:latin typeface="Century Gothic" panose="020B0502020202020204" pitchFamily="34" charset="0"/>
                <a:sym typeface="Century Gothic" panose="020B0502020202020204" pitchFamily="34" charset="0"/>
              </a:endParaRPr>
            </a:p>
          </p:txBody>
        </p:sp>
      </p:grpSp>
      <p:sp>
        <p:nvSpPr>
          <p:cNvPr id="43" name="Google Shape;989;p8"/>
          <p:cNvSpPr>
            <a:spLocks noChangeArrowheads="1"/>
          </p:cNvSpPr>
          <p:nvPr/>
        </p:nvSpPr>
        <p:spPr bwMode="auto">
          <a:xfrm>
            <a:off x="3132137" y="254000"/>
            <a:ext cx="5894631" cy="3539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5" tIns="45700" rIns="91425" bIns="45700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fr-FR" altLang="fr-FR" sz="1700" b="1" dirty="0">
                <a:solidFill>
                  <a:srgbClr val="007E39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Gestion du projet avec le Framework SCRUM</a:t>
            </a:r>
            <a:endParaRPr lang="fr-FR" altLang="fr-FR" sz="1700" b="1" dirty="0">
              <a:solidFill>
                <a:srgbClr val="007E39"/>
              </a:solidFill>
              <a:latin typeface="Cambria" panose="02040503050406030204" pitchFamily="18" charset="0"/>
              <a:sym typeface="Cambria" panose="02040503050406030204" pitchFamily="18" charset="0"/>
            </a:endParaRPr>
          </a:p>
        </p:txBody>
      </p:sp>
      <p:sp>
        <p:nvSpPr>
          <p:cNvPr id="44" name="Google Shape;990;p8"/>
          <p:cNvSpPr>
            <a:spLocks noChangeArrowheads="1"/>
          </p:cNvSpPr>
          <p:nvPr/>
        </p:nvSpPr>
        <p:spPr bwMode="auto">
          <a:xfrm>
            <a:off x="9339263" y="201613"/>
            <a:ext cx="504825" cy="504825"/>
          </a:xfrm>
          <a:prstGeom prst="rect">
            <a:avLst/>
          </a:prstGeom>
          <a:solidFill>
            <a:srgbClr val="007E3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fr-FR" altLang="fr-FR" sz="200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III</a:t>
            </a:r>
            <a:endParaRPr lang="fr-FR" altLang="fr-FR"/>
          </a:p>
        </p:txBody>
      </p:sp>
      <p:sp>
        <p:nvSpPr>
          <p:cNvPr id="45" name="Google Shape;991;p8"/>
          <p:cNvSpPr>
            <a:spLocks noChangeArrowheads="1"/>
          </p:cNvSpPr>
          <p:nvPr/>
        </p:nvSpPr>
        <p:spPr bwMode="auto">
          <a:xfrm>
            <a:off x="9926638" y="198438"/>
            <a:ext cx="504825" cy="503237"/>
          </a:xfrm>
          <a:prstGeom prst="rect">
            <a:avLst/>
          </a:prstGeom>
          <a:solidFill>
            <a:srgbClr val="007E3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fr-FR" altLang="fr-FR" sz="200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IV</a:t>
            </a:r>
            <a:endParaRPr lang="fr-FR" altLang="fr-FR"/>
          </a:p>
        </p:txBody>
      </p:sp>
      <p:sp>
        <p:nvSpPr>
          <p:cNvPr id="46" name="Google Shape;992;p8"/>
          <p:cNvSpPr>
            <a:spLocks noChangeArrowheads="1"/>
          </p:cNvSpPr>
          <p:nvPr/>
        </p:nvSpPr>
        <p:spPr bwMode="auto">
          <a:xfrm>
            <a:off x="10502900" y="192088"/>
            <a:ext cx="504825" cy="504825"/>
          </a:xfrm>
          <a:prstGeom prst="rect">
            <a:avLst/>
          </a:prstGeom>
          <a:solidFill>
            <a:srgbClr val="007E3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fr-FR" altLang="fr-FR" sz="200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V</a:t>
            </a:r>
            <a:endParaRPr lang="fr-FR" altLang="fr-FR"/>
          </a:p>
        </p:txBody>
      </p:sp>
      <p:sp>
        <p:nvSpPr>
          <p:cNvPr id="47" name="Google Shape;993;p8"/>
          <p:cNvSpPr>
            <a:spLocks noChangeArrowheads="1"/>
          </p:cNvSpPr>
          <p:nvPr/>
        </p:nvSpPr>
        <p:spPr bwMode="auto">
          <a:xfrm>
            <a:off x="2081213" y="204788"/>
            <a:ext cx="458787" cy="503237"/>
          </a:xfrm>
          <a:prstGeom prst="rect">
            <a:avLst/>
          </a:prstGeom>
          <a:solidFill>
            <a:srgbClr val="007E3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fr-FR" altLang="fr-FR" sz="200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I</a:t>
            </a:r>
            <a:endParaRPr lang="fr-FR" altLang="fr-FR"/>
          </a:p>
        </p:txBody>
      </p:sp>
      <p:sp>
        <p:nvSpPr>
          <p:cNvPr id="48" name="Google Shape;994;p8"/>
          <p:cNvSpPr>
            <a:spLocks noChangeArrowheads="1"/>
          </p:cNvSpPr>
          <p:nvPr/>
        </p:nvSpPr>
        <p:spPr bwMode="auto">
          <a:xfrm>
            <a:off x="2624138" y="201613"/>
            <a:ext cx="503237" cy="504825"/>
          </a:xfrm>
          <a:prstGeom prst="rect">
            <a:avLst/>
          </a:prstGeom>
          <a:solidFill>
            <a:srgbClr val="007E3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fr-FR" altLang="fr-FR" sz="200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II</a:t>
            </a:r>
            <a:endParaRPr lang="fr-FR" altLang="fr-FR"/>
          </a:p>
        </p:txBody>
      </p:sp>
      <p:sp>
        <p:nvSpPr>
          <p:cNvPr id="49" name="Google Shape;995;p8"/>
          <p:cNvSpPr>
            <a:spLocks noChangeArrowheads="1"/>
          </p:cNvSpPr>
          <p:nvPr/>
        </p:nvSpPr>
        <p:spPr bwMode="auto">
          <a:xfrm>
            <a:off x="11098213" y="192088"/>
            <a:ext cx="504825" cy="504825"/>
          </a:xfrm>
          <a:prstGeom prst="rect">
            <a:avLst/>
          </a:prstGeom>
          <a:solidFill>
            <a:srgbClr val="007E3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fr-FR" altLang="fr-FR" sz="200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VI</a:t>
            </a:r>
            <a:endParaRPr lang="fr-FR" altLang="fr-FR"/>
          </a:p>
        </p:txBody>
      </p:sp>
      <p:graphicFrame>
        <p:nvGraphicFramePr>
          <p:cNvPr id="50" name="Diagramme 49"/>
          <p:cNvGraphicFramePr/>
          <p:nvPr/>
        </p:nvGraphicFramePr>
        <p:xfrm>
          <a:off x="1662207" y="2087979"/>
          <a:ext cx="8128000" cy="12663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grpSp>
        <p:nvGrpSpPr>
          <p:cNvPr id="3" name="Groupe 22"/>
          <p:cNvGrpSpPr/>
          <p:nvPr/>
        </p:nvGrpSpPr>
        <p:grpSpPr>
          <a:xfrm>
            <a:off x="1802166" y="3395450"/>
            <a:ext cx="7676523" cy="2647910"/>
            <a:chOff x="1650484" y="3842616"/>
            <a:chExt cx="7676523" cy="2647910"/>
          </a:xfrm>
        </p:grpSpPr>
        <p:pic>
          <p:nvPicPr>
            <p:cNvPr id="52" name="Image 5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50484" y="3877125"/>
              <a:ext cx="1620000" cy="774129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53" name="Image 5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704675" y="3877125"/>
              <a:ext cx="720000" cy="702610"/>
            </a:xfrm>
            <a:prstGeom prst="rect">
              <a:avLst/>
            </a:prstGeom>
          </p:spPr>
        </p:pic>
        <p:pic>
          <p:nvPicPr>
            <p:cNvPr id="54" name="Picture 2" descr="Premium Vector | Timer clock stopwatch isolated set icons 5 10 15 20 25 30  min label cooking time vector illustration"/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827" t="50829" r="3498" b="7391"/>
            <a:stretch>
              <a:fillRect/>
            </a:stretch>
          </p:blipFill>
          <p:spPr bwMode="auto">
            <a:xfrm>
              <a:off x="3704850" y="4634030"/>
              <a:ext cx="737119" cy="7277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5" name="Picture 2" descr="Premium Vector | Timer clock stopwatch isolated set icons 5 10 15 20 25 30  min label cooking time vector illustration"/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65" t="5004" r="67811" b="52680"/>
            <a:stretch>
              <a:fillRect/>
            </a:stretch>
          </p:blipFill>
          <p:spPr bwMode="auto">
            <a:xfrm>
              <a:off x="7781533" y="3842616"/>
              <a:ext cx="718457" cy="7371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6" name="Picture 2" descr="Premium Vector | Timer clock stopwatch isolated set icons 5 10 15 20 25 30  min label cooking time vector illustration"/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479" t="7596" r="1592" b="52767"/>
            <a:stretch>
              <a:fillRect/>
            </a:stretch>
          </p:blipFill>
          <p:spPr bwMode="auto">
            <a:xfrm>
              <a:off x="3704675" y="5444082"/>
              <a:ext cx="793103" cy="690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7" name="Picture 2" descr="Premium Vector | Timer clock stopwatch isolated set icons 5 10 15 20 25 30  min label cooking time vector illustration"/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761" t="53353" r="3316" b="7010"/>
            <a:stretch>
              <a:fillRect/>
            </a:stretch>
          </p:blipFill>
          <p:spPr bwMode="auto">
            <a:xfrm>
              <a:off x="5864600" y="3906522"/>
              <a:ext cx="718458" cy="6904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8" name="Picture 2" descr="Premium Vector | Timer clock stopwatch isolated set icons 5 10 15 20 25 30  min label cooking time vector illustration"/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761" t="53353" r="3316" b="7010"/>
            <a:stretch>
              <a:fillRect/>
            </a:stretch>
          </p:blipFill>
          <p:spPr bwMode="auto">
            <a:xfrm>
              <a:off x="4195669" y="5800060"/>
              <a:ext cx="718458" cy="6904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ZoneTexte 58"/>
            <p:cNvSpPr txBox="1"/>
            <p:nvPr/>
          </p:nvSpPr>
          <p:spPr>
            <a:xfrm flipH="1">
              <a:off x="1904321" y="4651254"/>
              <a:ext cx="95275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600" b="1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ndara" panose="020E0502030303020204" pitchFamily="34" charset="0"/>
                  <a:ea typeface="+mn-ea"/>
                  <a:cs typeface="+mn-cs"/>
                </a:rPr>
                <a:t>Scrum Master</a:t>
              </a:r>
              <a:endParaRPr kumimoji="0" lang="fr-FR" sz="16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endParaRPr>
            </a:p>
          </p:txBody>
        </p:sp>
        <p:sp>
          <p:nvSpPr>
            <p:cNvPr id="60" name="ZoneTexte 59"/>
            <p:cNvSpPr txBox="1"/>
            <p:nvPr/>
          </p:nvSpPr>
          <p:spPr>
            <a:xfrm flipH="1">
              <a:off x="4395109" y="3936042"/>
              <a:ext cx="95275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600" b="1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ndara" panose="020E0502030303020204" pitchFamily="34" charset="0"/>
                  <a:ea typeface="+mn-ea"/>
                  <a:cs typeface="+mn-cs"/>
                </a:rPr>
                <a:t>Product Owner</a:t>
              </a:r>
              <a:endParaRPr kumimoji="0" lang="fr-FR" sz="16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endParaRPr>
            </a:p>
          </p:txBody>
        </p:sp>
        <p:sp>
          <p:nvSpPr>
            <p:cNvPr id="61" name="ZoneTexte 60"/>
            <p:cNvSpPr txBox="1"/>
            <p:nvPr/>
          </p:nvSpPr>
          <p:spPr>
            <a:xfrm flipH="1">
              <a:off x="4343308" y="4785140"/>
              <a:ext cx="127089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600" b="1" i="1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ndara" panose="020E0502030303020204" pitchFamily="34" charset="0"/>
                  <a:ea typeface="+mn-ea"/>
                  <a:cs typeface="+mn-cs"/>
                </a:rPr>
                <a:t>Developpers</a:t>
              </a:r>
              <a:endParaRPr kumimoji="0" lang="fr-FR" sz="16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endParaRPr>
            </a:p>
          </p:txBody>
        </p:sp>
        <p:sp>
          <p:nvSpPr>
            <p:cNvPr id="62" name="ZoneTexte 61"/>
            <p:cNvSpPr txBox="1"/>
            <p:nvPr/>
          </p:nvSpPr>
          <p:spPr>
            <a:xfrm flipH="1">
              <a:off x="6400347" y="3928202"/>
              <a:ext cx="95275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600" b="1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ndara" panose="020E0502030303020204" pitchFamily="34" charset="0"/>
                  <a:ea typeface="+mn-ea"/>
                  <a:cs typeface="+mn-cs"/>
                </a:rPr>
                <a:t>Scrum Team</a:t>
              </a:r>
              <a:endParaRPr kumimoji="0" lang="fr-FR" sz="16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endParaRPr>
            </a:p>
          </p:txBody>
        </p:sp>
        <p:sp>
          <p:nvSpPr>
            <p:cNvPr id="63" name="ZoneTexte 62"/>
            <p:cNvSpPr txBox="1"/>
            <p:nvPr/>
          </p:nvSpPr>
          <p:spPr>
            <a:xfrm flipH="1">
              <a:off x="4554898" y="5417346"/>
              <a:ext cx="95275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600" b="1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ndara" panose="020E0502030303020204" pitchFamily="34" charset="0"/>
                  <a:ea typeface="+mn-ea"/>
                  <a:cs typeface="+mn-cs"/>
                </a:rPr>
                <a:t>Scrum Team</a:t>
              </a:r>
              <a:endParaRPr kumimoji="0" lang="fr-FR" sz="16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endParaRPr>
            </a:p>
          </p:txBody>
        </p:sp>
        <p:sp>
          <p:nvSpPr>
            <p:cNvPr id="64" name="ZoneTexte 63"/>
            <p:cNvSpPr txBox="1"/>
            <p:nvPr/>
          </p:nvSpPr>
          <p:spPr>
            <a:xfrm flipH="1">
              <a:off x="8374250" y="3907892"/>
              <a:ext cx="95275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600" b="1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ndara" panose="020E0502030303020204" pitchFamily="34" charset="0"/>
                  <a:ea typeface="+mn-ea"/>
                  <a:cs typeface="+mn-cs"/>
                </a:rPr>
                <a:t>Scrum Master</a:t>
              </a:r>
              <a:endParaRPr kumimoji="0" lang="fr-FR" sz="16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endParaRPr>
            </a:p>
          </p:txBody>
        </p:sp>
      </p:grpSp>
      <p:sp>
        <p:nvSpPr>
          <p:cNvPr id="65" name="Rectangle 64"/>
          <p:cNvSpPr/>
          <p:nvPr/>
        </p:nvSpPr>
        <p:spPr>
          <a:xfrm>
            <a:off x="617264" y="1562591"/>
            <a:ext cx="5279444" cy="3416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Clr>
                <a:srgbClr val="00B050"/>
              </a:buClr>
              <a:buSzPts val="1800"/>
            </a:pPr>
            <a:r>
              <a:rPr lang="fr-FR" sz="1800" b="1" kern="0" dirty="0">
                <a:solidFill>
                  <a:srgbClr val="006600"/>
                </a:solidFill>
                <a:latin typeface="Candara" panose="020E0502030303020204" pitchFamily="34" charset="0"/>
                <a:ea typeface="Arial" panose="020B0604020202020204"/>
                <a:cs typeface="Arial" panose="020B0604020202020204"/>
              </a:rPr>
              <a:t>Déroulement de l’évènement de revue de Sprint</a:t>
            </a:r>
            <a:endParaRPr lang="fr-FR" sz="1800" b="1" kern="0" dirty="0">
              <a:solidFill>
                <a:srgbClr val="006600"/>
              </a:solidFill>
              <a:latin typeface="Candara" panose="020E0502030303020204" pitchFamily="34" charset="0"/>
              <a:ea typeface="Arial" panose="020B0604020202020204"/>
              <a:cs typeface="Arial" panose="020B0604020202020204"/>
            </a:endParaRPr>
          </a:p>
        </p:txBody>
      </p:sp>
      <p:sp>
        <p:nvSpPr>
          <p:cNvPr id="51" name="Google Shape;996;p8"/>
          <p:cNvSpPr txBox="1">
            <a:spLocks noChangeArrowheads="1"/>
          </p:cNvSpPr>
          <p:nvPr/>
        </p:nvSpPr>
        <p:spPr bwMode="auto">
          <a:xfrm>
            <a:off x="5075237" y="1012903"/>
            <a:ext cx="1741488" cy="492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fr-FR" altLang="fr-FR" sz="1300" b="1" dirty="0">
                <a:solidFill>
                  <a:srgbClr val="BFBFB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Environnement de travail</a:t>
            </a:r>
            <a:endParaRPr lang="fr-FR" altLang="fr-FR" dirty="0"/>
          </a:p>
        </p:txBody>
      </p:sp>
      <p:sp>
        <p:nvSpPr>
          <p:cNvPr id="66" name="Google Shape;997;p8"/>
          <p:cNvSpPr txBox="1">
            <a:spLocks noChangeArrowheads="1"/>
          </p:cNvSpPr>
          <p:nvPr/>
        </p:nvSpPr>
        <p:spPr bwMode="auto">
          <a:xfrm>
            <a:off x="3754438" y="1016078"/>
            <a:ext cx="1536700" cy="2923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fr-FR" altLang="fr-FR" sz="1300" b="1" dirty="0">
                <a:solidFill>
                  <a:srgbClr val="BFBFB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Scrum</a:t>
            </a:r>
            <a:endParaRPr lang="fr-FR" altLang="fr-FR" sz="1300" b="1" dirty="0">
              <a:solidFill>
                <a:srgbClr val="BFBFBF"/>
              </a:solidFill>
              <a:latin typeface="Cambria" panose="02040503050406030204" pitchFamily="18" charset="0"/>
            </a:endParaRPr>
          </a:p>
        </p:txBody>
      </p:sp>
      <p:sp>
        <p:nvSpPr>
          <p:cNvPr id="67" name="Google Shape;998;p8"/>
          <p:cNvSpPr txBox="1">
            <a:spLocks noChangeArrowheads="1"/>
          </p:cNvSpPr>
          <p:nvPr/>
        </p:nvSpPr>
        <p:spPr bwMode="auto">
          <a:xfrm>
            <a:off x="6845300" y="1008141"/>
            <a:ext cx="1701800" cy="2923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fr-FR" altLang="fr-FR" sz="1300" b="1" dirty="0">
                <a:solidFill>
                  <a:srgbClr val="EC3A3B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Gestion de projet</a:t>
            </a:r>
            <a:endParaRPr lang="fr-FR" altLang="fr-FR" sz="1300" b="1" dirty="0">
              <a:solidFill>
                <a:srgbClr val="EC3A3B"/>
              </a:solidFill>
              <a:latin typeface="Cambria" panose="02040503050406030204" pitchFamily="18" charset="0"/>
            </a:endParaRPr>
          </a:p>
        </p:txBody>
      </p:sp>
      <p:sp>
        <p:nvSpPr>
          <p:cNvPr id="68" name="Google Shape;1000;p8"/>
          <p:cNvSpPr/>
          <p:nvPr/>
        </p:nvSpPr>
        <p:spPr>
          <a:xfrm>
            <a:off x="7021513" y="965278"/>
            <a:ext cx="1331912" cy="50800"/>
          </a:xfrm>
          <a:prstGeom prst="rect">
            <a:avLst/>
          </a:prstGeom>
          <a:solidFill>
            <a:srgbClr val="EC3A3B"/>
          </a:solidFill>
          <a:ln>
            <a:noFill/>
          </a:ln>
        </p:spPr>
        <p:txBody>
          <a:bodyPr spcFirstLastPara="1" lIns="91425" tIns="45700" rIns="91425" bIns="4570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/>
            </a:pPr>
            <a:endParaRPr sz="1800" kern="0">
              <a:solidFill>
                <a:schemeClr val="accent3"/>
              </a:solidFill>
              <a:latin typeface="Century Gothic" panose="020B0502020202020204"/>
              <a:ea typeface="Century Gothic" panose="020B0502020202020204"/>
              <a:cs typeface="Century Gothic" panose="020B0502020202020204"/>
              <a:sym typeface="Century Gothic" panose="020B0502020202020204"/>
            </a:endParaRPr>
          </a:p>
        </p:txBody>
      </p:sp>
      <p:sp>
        <p:nvSpPr>
          <p:cNvPr id="69" name="Google Shape;1001;p8"/>
          <p:cNvSpPr>
            <a:spLocks noChangeArrowheads="1"/>
          </p:cNvSpPr>
          <p:nvPr/>
        </p:nvSpPr>
        <p:spPr bwMode="auto">
          <a:xfrm rot="10800000" flipH="1">
            <a:off x="7589838" y="762078"/>
            <a:ext cx="195262" cy="117475"/>
          </a:xfrm>
          <a:prstGeom prst="triangle">
            <a:avLst>
              <a:gd name="adj" fmla="val 50000"/>
            </a:avLst>
          </a:prstGeom>
          <a:solidFill>
            <a:srgbClr val="EC3A3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fr-FR" altLang="fr-FR" sz="1800">
              <a:solidFill>
                <a:srgbClr val="C00000"/>
              </a:solidFill>
              <a:latin typeface="Century Gothic" panose="020B0502020202020204" pitchFamily="34" charset="0"/>
              <a:sym typeface="Century Gothic" panose="020B0502020202020204" pitchFamily="34" charset="0"/>
            </a:endParaRPr>
          </a:p>
        </p:txBody>
      </p:sp>
      <p:sp>
        <p:nvSpPr>
          <p:cNvPr id="70" name="Google Shape;1002;p8"/>
          <p:cNvSpPr>
            <a:spLocks noChangeArrowheads="1"/>
          </p:cNvSpPr>
          <p:nvPr/>
        </p:nvSpPr>
        <p:spPr bwMode="auto">
          <a:xfrm>
            <a:off x="3743325" y="963691"/>
            <a:ext cx="1536700" cy="52387"/>
          </a:xfrm>
          <a:prstGeom prst="rect">
            <a:avLst/>
          </a:prstGeom>
          <a:solidFill>
            <a:srgbClr val="D8D8D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fr-FR" altLang="fr-FR" sz="1800">
              <a:solidFill>
                <a:srgbClr val="FFFFFF"/>
              </a:solidFill>
              <a:latin typeface="Century Gothic" panose="020B0502020202020204" pitchFamily="34" charset="0"/>
              <a:sym typeface="Century Gothic" panose="020B0502020202020204" pitchFamily="34" charset="0"/>
            </a:endParaRPr>
          </a:p>
        </p:txBody>
      </p:sp>
      <p:sp>
        <p:nvSpPr>
          <p:cNvPr id="71" name="Google Shape;1004;p8"/>
          <p:cNvSpPr>
            <a:spLocks noChangeArrowheads="1"/>
          </p:cNvSpPr>
          <p:nvPr/>
        </p:nvSpPr>
        <p:spPr bwMode="auto">
          <a:xfrm>
            <a:off x="5280025" y="960516"/>
            <a:ext cx="1741488" cy="52387"/>
          </a:xfrm>
          <a:prstGeom prst="rect">
            <a:avLst/>
          </a:prstGeom>
          <a:solidFill>
            <a:srgbClr val="D8D8D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fr-FR" altLang="fr-FR" sz="1800">
              <a:solidFill>
                <a:srgbClr val="FFFFFF"/>
              </a:solidFill>
              <a:latin typeface="Century Gothic" panose="020B0502020202020204" pitchFamily="34" charset="0"/>
              <a:sym typeface="Century Gothic" panose="020B0502020202020204" pitchFamily="34" charset="0"/>
            </a:endParaRPr>
          </a:p>
        </p:txBody>
      </p:sp>
    </p:spTree>
  </p:cSld>
  <p:clrMapOvr>
    <a:masterClrMapping/>
  </p:clrMapOvr>
  <p:transition spd="slow">
    <p:wip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Google Shape;983;p8"/>
          <p:cNvSpPr>
            <a:spLocks noChangeArrowheads="1"/>
          </p:cNvSpPr>
          <p:nvPr/>
        </p:nvSpPr>
        <p:spPr bwMode="auto">
          <a:xfrm rot="10800000" flipH="1">
            <a:off x="0" y="6592888"/>
            <a:ext cx="12192000" cy="261937"/>
          </a:xfrm>
          <a:prstGeom prst="rect">
            <a:avLst/>
          </a:prstGeom>
          <a:solidFill>
            <a:srgbClr val="00206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endParaRPr lang="fr-FR" altLang="fr-FR" sz="1800">
              <a:latin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7411" name="Google Shape;984;p8"/>
          <p:cNvSpPr txBox="1">
            <a:spLocks noChangeArrowheads="1"/>
          </p:cNvSpPr>
          <p:nvPr/>
        </p:nvSpPr>
        <p:spPr bwMode="auto">
          <a:xfrm>
            <a:off x="1524000" y="6550025"/>
            <a:ext cx="2014538" cy="2923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 sz="1300" dirty="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Projet de Génie Logiciel</a:t>
            </a:r>
            <a:endParaRPr lang="fr-FR" altLang="fr-FR" dirty="0"/>
          </a:p>
        </p:txBody>
      </p:sp>
      <p:sp>
        <p:nvSpPr>
          <p:cNvPr id="17420" name="Google Shape;996;p8"/>
          <p:cNvSpPr txBox="1">
            <a:spLocks noChangeArrowheads="1"/>
          </p:cNvSpPr>
          <p:nvPr/>
        </p:nvSpPr>
        <p:spPr bwMode="auto">
          <a:xfrm>
            <a:off x="4911725" y="1028700"/>
            <a:ext cx="1741488" cy="492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fr-FR" altLang="fr-FR" sz="1300" b="1" dirty="0">
                <a:solidFill>
                  <a:srgbClr val="BFBFB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Environnement de travail</a:t>
            </a:r>
            <a:endParaRPr lang="fr-FR" altLang="fr-FR" dirty="0"/>
          </a:p>
        </p:txBody>
      </p:sp>
      <p:sp>
        <p:nvSpPr>
          <p:cNvPr id="17421" name="Google Shape;997;p8"/>
          <p:cNvSpPr txBox="1">
            <a:spLocks noChangeArrowheads="1"/>
          </p:cNvSpPr>
          <p:nvPr/>
        </p:nvSpPr>
        <p:spPr bwMode="auto">
          <a:xfrm>
            <a:off x="3538538" y="1031875"/>
            <a:ext cx="1536700" cy="2923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fr-FR" altLang="fr-FR" sz="1300" b="1" dirty="0">
                <a:solidFill>
                  <a:srgbClr val="EC3A3B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Scrum</a:t>
            </a:r>
            <a:endParaRPr lang="fr-FR" altLang="fr-FR" dirty="0"/>
          </a:p>
        </p:txBody>
      </p:sp>
      <p:sp>
        <p:nvSpPr>
          <p:cNvPr id="17422" name="Google Shape;998;p8"/>
          <p:cNvSpPr txBox="1">
            <a:spLocks noChangeArrowheads="1"/>
          </p:cNvSpPr>
          <p:nvPr/>
        </p:nvSpPr>
        <p:spPr bwMode="auto">
          <a:xfrm>
            <a:off x="6692900" y="1023938"/>
            <a:ext cx="1701800" cy="2923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fr-FR" altLang="fr-FR" sz="1300" b="1" dirty="0">
                <a:solidFill>
                  <a:srgbClr val="BFBFB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Gestion de projet</a:t>
            </a:r>
            <a:endParaRPr lang="fr-FR" altLang="fr-FR" sz="1200" dirty="0"/>
          </a:p>
        </p:txBody>
      </p:sp>
      <p:sp>
        <p:nvSpPr>
          <p:cNvPr id="17423" name="Google Shape;1000;p8"/>
          <p:cNvSpPr>
            <a:spLocks noChangeArrowheads="1"/>
          </p:cNvSpPr>
          <p:nvPr/>
        </p:nvSpPr>
        <p:spPr bwMode="auto">
          <a:xfrm>
            <a:off x="3579813" y="971550"/>
            <a:ext cx="1331912" cy="50800"/>
          </a:xfrm>
          <a:prstGeom prst="rect">
            <a:avLst/>
          </a:prstGeom>
          <a:solidFill>
            <a:srgbClr val="EC3A3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fr-FR" altLang="fr-FR" sz="1800">
              <a:solidFill>
                <a:srgbClr val="FFFFFF"/>
              </a:solidFill>
              <a:latin typeface="Century Gothic" panose="020B0502020202020204" pitchFamily="34" charset="0"/>
              <a:sym typeface="Century Gothic" panose="020B0502020202020204" pitchFamily="34" charset="0"/>
            </a:endParaRPr>
          </a:p>
        </p:txBody>
      </p:sp>
      <p:sp>
        <p:nvSpPr>
          <p:cNvPr id="17424" name="Google Shape;1001;p8"/>
          <p:cNvSpPr>
            <a:spLocks noChangeArrowheads="1"/>
          </p:cNvSpPr>
          <p:nvPr/>
        </p:nvSpPr>
        <p:spPr bwMode="auto">
          <a:xfrm rot="10800000" flipH="1">
            <a:off x="4144963" y="787400"/>
            <a:ext cx="196850" cy="117475"/>
          </a:xfrm>
          <a:prstGeom prst="triangle">
            <a:avLst>
              <a:gd name="adj" fmla="val 50000"/>
            </a:avLst>
          </a:prstGeom>
          <a:solidFill>
            <a:srgbClr val="EC3A3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fr-FR" altLang="fr-FR" sz="1800">
              <a:solidFill>
                <a:srgbClr val="C00000"/>
              </a:solidFill>
              <a:latin typeface="Century Gothic" panose="020B0502020202020204" pitchFamily="34" charset="0"/>
              <a:sym typeface="Century Gothic" panose="020B0502020202020204" pitchFamily="34" charset="0"/>
            </a:endParaRPr>
          </a:p>
        </p:txBody>
      </p:sp>
      <p:sp>
        <p:nvSpPr>
          <p:cNvPr id="17425" name="Google Shape;1002;p8"/>
          <p:cNvSpPr>
            <a:spLocks noChangeArrowheads="1"/>
          </p:cNvSpPr>
          <p:nvPr/>
        </p:nvSpPr>
        <p:spPr bwMode="auto">
          <a:xfrm>
            <a:off x="6653213" y="969963"/>
            <a:ext cx="1741487" cy="52387"/>
          </a:xfrm>
          <a:prstGeom prst="rect">
            <a:avLst/>
          </a:prstGeom>
          <a:solidFill>
            <a:srgbClr val="D8D8D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fr-FR" altLang="fr-FR" sz="1800">
              <a:solidFill>
                <a:srgbClr val="FFFFFF"/>
              </a:solidFill>
              <a:latin typeface="Century Gothic" panose="020B0502020202020204" pitchFamily="34" charset="0"/>
              <a:sym typeface="Century Gothic" panose="020B0502020202020204" pitchFamily="34" charset="0"/>
            </a:endParaRPr>
          </a:p>
        </p:txBody>
      </p:sp>
      <p:sp>
        <p:nvSpPr>
          <p:cNvPr id="17426" name="Google Shape;1004;p8"/>
          <p:cNvSpPr>
            <a:spLocks noChangeArrowheads="1"/>
          </p:cNvSpPr>
          <p:nvPr/>
        </p:nvSpPr>
        <p:spPr bwMode="auto">
          <a:xfrm>
            <a:off x="4911725" y="969963"/>
            <a:ext cx="1741488" cy="52387"/>
          </a:xfrm>
          <a:prstGeom prst="rect">
            <a:avLst/>
          </a:prstGeom>
          <a:solidFill>
            <a:srgbClr val="D8D8D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fr-FR" altLang="fr-FR" sz="1800">
              <a:solidFill>
                <a:srgbClr val="FFFFFF"/>
              </a:solidFill>
              <a:latin typeface="Century Gothic" panose="020B0502020202020204" pitchFamily="34" charset="0"/>
              <a:sym typeface="Century Gothic" panose="020B0502020202020204" pitchFamily="34" charset="0"/>
            </a:endParaRPr>
          </a:p>
        </p:txBody>
      </p:sp>
      <p:sp>
        <p:nvSpPr>
          <p:cNvPr id="17427" name="Google Shape;1005;p8"/>
          <p:cNvSpPr>
            <a:spLocks noGrp="1"/>
          </p:cNvSpPr>
          <p:nvPr>
            <p:ph type="sldNum" sz="quarter" idx="13"/>
          </p:nvPr>
        </p:nvSpPr>
        <p:spPr>
          <a:xfrm>
            <a:off x="4554538" y="6565900"/>
            <a:ext cx="3079750" cy="263525"/>
          </a:xfrm>
          <a:noFill/>
        </p:spPr>
        <p:txBody>
          <a:bodyPr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/>
            <a:r>
              <a:rPr lang="fr-FR" altLang="fr-FR" sz="1300" dirty="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31</a:t>
            </a:r>
            <a:endParaRPr lang="fr-FR" altLang="fr-FR" sz="1200" dirty="0">
              <a:solidFill>
                <a:srgbClr val="888888"/>
              </a:solidFill>
              <a:latin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7428" name="Google Shape;1006;p8"/>
          <p:cNvSpPr txBox="1">
            <a:spLocks noChangeArrowheads="1"/>
          </p:cNvSpPr>
          <p:nvPr/>
        </p:nvSpPr>
        <p:spPr bwMode="auto">
          <a:xfrm>
            <a:off x="9875838" y="6565900"/>
            <a:ext cx="1768475" cy="29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 sz="1300" dirty="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EMSI 2023-2024</a:t>
            </a:r>
            <a:endParaRPr lang="fr-FR" altLang="fr-FR" sz="1200" dirty="0"/>
          </a:p>
        </p:txBody>
      </p:sp>
      <p:grpSp>
        <p:nvGrpSpPr>
          <p:cNvPr id="2" name="Google Shape;985;p8"/>
          <p:cNvGrpSpPr/>
          <p:nvPr/>
        </p:nvGrpSpPr>
        <p:grpSpPr bwMode="auto">
          <a:xfrm>
            <a:off x="2397125" y="207963"/>
            <a:ext cx="7024688" cy="504825"/>
            <a:chOff x="841108" y="1294357"/>
            <a:chExt cx="7475308" cy="508077"/>
          </a:xfrm>
        </p:grpSpPr>
        <p:sp>
          <p:nvSpPr>
            <p:cNvPr id="40" name="Google Shape;986;p8"/>
            <p:cNvSpPr>
              <a:spLocks noChangeArrowheads="1"/>
            </p:cNvSpPr>
            <p:nvPr/>
          </p:nvSpPr>
          <p:spPr bwMode="auto">
            <a:xfrm rot="10800000" flipH="1">
              <a:off x="1579238" y="1294357"/>
              <a:ext cx="6693948" cy="50807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>
              <a:lvl1pPr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 sz="2000">
                <a:solidFill>
                  <a:srgbClr val="FFFFFF"/>
                </a:solidFill>
                <a:latin typeface="Georgia" panose="02040502050405020303" pitchFamily="18" charset="0"/>
                <a:sym typeface="Georgia" panose="02040502050405020303" pitchFamily="18" charset="0"/>
              </a:endParaRPr>
            </a:p>
          </p:txBody>
        </p:sp>
        <p:sp>
          <p:nvSpPr>
            <p:cNvPr id="41" name="Google Shape;987;p8"/>
            <p:cNvSpPr txBox="1">
              <a:spLocks noChangeArrowheads="1"/>
            </p:cNvSpPr>
            <p:nvPr/>
          </p:nvSpPr>
          <p:spPr bwMode="auto">
            <a:xfrm>
              <a:off x="841108" y="1340769"/>
              <a:ext cx="133164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25" tIns="45700" rIns="91425" bIns="45700">
              <a:spAutoFit/>
            </a:bodyPr>
            <a:lstStyle>
              <a:lvl1pPr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 sz="2400">
                <a:latin typeface="Century Gothic" panose="020B0502020202020204" pitchFamily="34" charset="0"/>
                <a:sym typeface="Century Gothic" panose="020B0502020202020204" pitchFamily="34" charset="0"/>
              </a:endParaRPr>
            </a:p>
          </p:txBody>
        </p:sp>
        <p:sp>
          <p:nvSpPr>
            <p:cNvPr id="42" name="Google Shape;988;p8"/>
            <p:cNvSpPr txBox="1">
              <a:spLocks noChangeArrowheads="1"/>
            </p:cNvSpPr>
            <p:nvPr/>
          </p:nvSpPr>
          <p:spPr bwMode="auto">
            <a:xfrm>
              <a:off x="6984776" y="1340769"/>
              <a:ext cx="133164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25" tIns="45700" rIns="91425" bIns="45700">
              <a:spAutoFit/>
            </a:bodyPr>
            <a:lstStyle>
              <a:lvl1pPr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 sz="2400">
                <a:solidFill>
                  <a:srgbClr val="FFFFFF"/>
                </a:solidFill>
                <a:latin typeface="Century Gothic" panose="020B0502020202020204" pitchFamily="34" charset="0"/>
                <a:sym typeface="Century Gothic" panose="020B0502020202020204" pitchFamily="34" charset="0"/>
              </a:endParaRPr>
            </a:p>
          </p:txBody>
        </p:sp>
      </p:grpSp>
      <p:sp>
        <p:nvSpPr>
          <p:cNvPr id="43" name="Google Shape;989;p8"/>
          <p:cNvSpPr>
            <a:spLocks noChangeArrowheads="1"/>
          </p:cNvSpPr>
          <p:nvPr/>
        </p:nvSpPr>
        <p:spPr bwMode="auto">
          <a:xfrm>
            <a:off x="3132137" y="254000"/>
            <a:ext cx="5894631" cy="3539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5" tIns="45700" rIns="91425" bIns="45700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fr-FR" altLang="fr-FR" sz="1700" b="1" dirty="0">
                <a:solidFill>
                  <a:srgbClr val="007E39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Gestion du projet avec le Framework SCRUM</a:t>
            </a:r>
            <a:endParaRPr lang="fr-FR" altLang="fr-FR" sz="1700" b="1" dirty="0">
              <a:solidFill>
                <a:srgbClr val="007E39"/>
              </a:solidFill>
              <a:latin typeface="Cambria" panose="02040503050406030204" pitchFamily="18" charset="0"/>
              <a:sym typeface="Cambria" panose="02040503050406030204" pitchFamily="18" charset="0"/>
            </a:endParaRPr>
          </a:p>
        </p:txBody>
      </p:sp>
      <p:sp>
        <p:nvSpPr>
          <p:cNvPr id="44" name="Google Shape;990;p8"/>
          <p:cNvSpPr>
            <a:spLocks noChangeArrowheads="1"/>
          </p:cNvSpPr>
          <p:nvPr/>
        </p:nvSpPr>
        <p:spPr bwMode="auto">
          <a:xfrm>
            <a:off x="9339263" y="201613"/>
            <a:ext cx="504825" cy="504825"/>
          </a:xfrm>
          <a:prstGeom prst="rect">
            <a:avLst/>
          </a:prstGeom>
          <a:solidFill>
            <a:srgbClr val="007E3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fr-FR" altLang="fr-FR" sz="200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III</a:t>
            </a:r>
            <a:endParaRPr lang="fr-FR" altLang="fr-FR"/>
          </a:p>
        </p:txBody>
      </p:sp>
      <p:sp>
        <p:nvSpPr>
          <p:cNvPr id="45" name="Google Shape;991;p8"/>
          <p:cNvSpPr>
            <a:spLocks noChangeArrowheads="1"/>
          </p:cNvSpPr>
          <p:nvPr/>
        </p:nvSpPr>
        <p:spPr bwMode="auto">
          <a:xfrm>
            <a:off x="9926638" y="198438"/>
            <a:ext cx="504825" cy="503237"/>
          </a:xfrm>
          <a:prstGeom prst="rect">
            <a:avLst/>
          </a:prstGeom>
          <a:solidFill>
            <a:srgbClr val="007E3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fr-FR" altLang="fr-FR" sz="200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IV</a:t>
            </a:r>
            <a:endParaRPr lang="fr-FR" altLang="fr-FR"/>
          </a:p>
        </p:txBody>
      </p:sp>
      <p:sp>
        <p:nvSpPr>
          <p:cNvPr id="46" name="Google Shape;992;p8"/>
          <p:cNvSpPr>
            <a:spLocks noChangeArrowheads="1"/>
          </p:cNvSpPr>
          <p:nvPr/>
        </p:nvSpPr>
        <p:spPr bwMode="auto">
          <a:xfrm>
            <a:off x="10502900" y="192088"/>
            <a:ext cx="504825" cy="504825"/>
          </a:xfrm>
          <a:prstGeom prst="rect">
            <a:avLst/>
          </a:prstGeom>
          <a:solidFill>
            <a:srgbClr val="007E3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fr-FR" altLang="fr-FR" sz="200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V</a:t>
            </a:r>
            <a:endParaRPr lang="fr-FR" altLang="fr-FR"/>
          </a:p>
        </p:txBody>
      </p:sp>
      <p:sp>
        <p:nvSpPr>
          <p:cNvPr id="47" name="Google Shape;993;p8"/>
          <p:cNvSpPr>
            <a:spLocks noChangeArrowheads="1"/>
          </p:cNvSpPr>
          <p:nvPr/>
        </p:nvSpPr>
        <p:spPr bwMode="auto">
          <a:xfrm>
            <a:off x="2081213" y="204788"/>
            <a:ext cx="458787" cy="503237"/>
          </a:xfrm>
          <a:prstGeom prst="rect">
            <a:avLst/>
          </a:prstGeom>
          <a:solidFill>
            <a:srgbClr val="007E3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fr-FR" altLang="fr-FR" sz="200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I</a:t>
            </a:r>
            <a:endParaRPr lang="fr-FR" altLang="fr-FR"/>
          </a:p>
        </p:txBody>
      </p:sp>
      <p:sp>
        <p:nvSpPr>
          <p:cNvPr id="48" name="Google Shape;994;p8"/>
          <p:cNvSpPr>
            <a:spLocks noChangeArrowheads="1"/>
          </p:cNvSpPr>
          <p:nvPr/>
        </p:nvSpPr>
        <p:spPr bwMode="auto">
          <a:xfrm>
            <a:off x="2624138" y="201613"/>
            <a:ext cx="503237" cy="504825"/>
          </a:xfrm>
          <a:prstGeom prst="rect">
            <a:avLst/>
          </a:prstGeom>
          <a:solidFill>
            <a:srgbClr val="007E3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fr-FR" altLang="fr-FR" sz="200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II</a:t>
            </a:r>
            <a:endParaRPr lang="fr-FR" altLang="fr-FR"/>
          </a:p>
        </p:txBody>
      </p:sp>
      <p:sp>
        <p:nvSpPr>
          <p:cNvPr id="49" name="Google Shape;995;p8"/>
          <p:cNvSpPr>
            <a:spLocks noChangeArrowheads="1"/>
          </p:cNvSpPr>
          <p:nvPr/>
        </p:nvSpPr>
        <p:spPr bwMode="auto">
          <a:xfrm>
            <a:off x="11098213" y="192088"/>
            <a:ext cx="504825" cy="504825"/>
          </a:xfrm>
          <a:prstGeom prst="rect">
            <a:avLst/>
          </a:prstGeom>
          <a:solidFill>
            <a:srgbClr val="007E3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fr-FR" altLang="fr-FR" sz="200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VI</a:t>
            </a:r>
            <a:endParaRPr lang="fr-FR" altLang="fr-FR"/>
          </a:p>
        </p:txBody>
      </p:sp>
      <p:sp>
        <p:nvSpPr>
          <p:cNvPr id="65" name="Rectangle 64"/>
          <p:cNvSpPr/>
          <p:nvPr/>
        </p:nvSpPr>
        <p:spPr>
          <a:xfrm>
            <a:off x="617263" y="1562591"/>
            <a:ext cx="6275905" cy="3416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Clr>
                <a:srgbClr val="00B050"/>
              </a:buClr>
              <a:buSzPts val="1800"/>
            </a:pPr>
            <a:r>
              <a:rPr lang="fr-FR" sz="1800" b="1" kern="0" dirty="0">
                <a:solidFill>
                  <a:srgbClr val="006600"/>
                </a:solidFill>
                <a:latin typeface="Candara" panose="020E0502030303020204" pitchFamily="34" charset="0"/>
                <a:ea typeface="Arial" panose="020B0604020202020204"/>
                <a:cs typeface="Arial" panose="020B0604020202020204"/>
              </a:rPr>
              <a:t>Déroulement de l’évènement de Sprint Rétrospective</a:t>
            </a:r>
            <a:endParaRPr lang="fr-FR" sz="1800" b="1" kern="0" dirty="0">
              <a:solidFill>
                <a:srgbClr val="006600"/>
              </a:solidFill>
              <a:latin typeface="Candara" panose="020E0502030303020204" pitchFamily="34" charset="0"/>
              <a:ea typeface="Arial" panose="020B0604020202020204"/>
              <a:cs typeface="Arial" panose="020B0604020202020204"/>
            </a:endParaRPr>
          </a:p>
        </p:txBody>
      </p:sp>
      <p:sp>
        <p:nvSpPr>
          <p:cNvPr id="51" name="Titre 7"/>
          <p:cNvSpPr>
            <a:spLocks noGrp="1"/>
          </p:cNvSpPr>
          <p:nvPr>
            <p:ph type="title"/>
          </p:nvPr>
        </p:nvSpPr>
        <p:spPr>
          <a:xfrm>
            <a:off x="556846" y="2375052"/>
            <a:ext cx="8746395" cy="165255"/>
          </a:xfrm>
        </p:spPr>
        <p:txBody>
          <a:bodyPr>
            <a:noAutofit/>
          </a:bodyPr>
          <a:lstStyle/>
          <a:p>
            <a:r>
              <a:rPr lang="fr-FR" sz="2400" b="1" dirty="0" err="1">
                <a:latin typeface="Candara" panose="020E0502030303020204" pitchFamily="34" charset="0"/>
              </a:rPr>
              <a:t>Starfish</a:t>
            </a:r>
            <a:r>
              <a:rPr lang="fr-FR" sz="2400" b="1" dirty="0">
                <a:latin typeface="Candara" panose="020E0502030303020204" pitchFamily="34" charset="0"/>
              </a:rPr>
              <a:t> </a:t>
            </a:r>
            <a:r>
              <a:rPr lang="fr-FR" sz="2400" b="1" dirty="0" err="1">
                <a:latin typeface="Candara" panose="020E0502030303020204" pitchFamily="34" charset="0"/>
              </a:rPr>
              <a:t>Retrospective</a:t>
            </a:r>
            <a:endParaRPr lang="fr-FR" sz="2400" b="1" dirty="0">
              <a:latin typeface="Candara" panose="020E0502030303020204" pitchFamily="34" charset="0"/>
            </a:endParaRPr>
          </a:p>
        </p:txBody>
      </p:sp>
      <p:pic>
        <p:nvPicPr>
          <p:cNvPr id="66" name="Picture 2" descr="The Starfish Retrospective | Neatro"/>
          <p:cNvPicPr>
            <a:picLocks noChangeAspect="1" noChangeArrowheads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1" t="12557" r="5839" b="21321"/>
          <a:stretch>
            <a:fillRect/>
          </a:stretch>
        </p:blipFill>
        <p:spPr bwMode="auto">
          <a:xfrm>
            <a:off x="3280265" y="1973208"/>
            <a:ext cx="4820848" cy="3503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7" name="Rectangle 66"/>
          <p:cNvSpPr/>
          <p:nvPr/>
        </p:nvSpPr>
        <p:spPr>
          <a:xfrm>
            <a:off x="6376637" y="5485669"/>
            <a:ext cx="448052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fr-FR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Qu'est-ce que l'équipe veut commencer à faire lors du prochain sprint pour améliorer la façon dont ils travaillent ensemble et livrent les produits ?</a:t>
            </a:r>
            <a:endParaRPr kumimoji="0" lang="fr-FR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Candara" panose="020E0502030303020204" pitchFamily="34" charset="0"/>
              <a:ea typeface="+mn-ea"/>
              <a:cs typeface="+mn-cs"/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383265" y="5509746"/>
            <a:ext cx="413778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fr-FR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Quelles sont les choses qui n'apportent pas de valeur à l'équipe et qui devraient être arrêtées avant le prochain sprint ?</a:t>
            </a:r>
            <a:endParaRPr kumimoji="0" lang="fr-FR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ndara" panose="020E0502030303020204" pitchFamily="34" charset="0"/>
              <a:ea typeface="+mn-ea"/>
              <a:cs typeface="+mn-cs"/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7387191" y="1934310"/>
            <a:ext cx="393730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fr-FR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Quelles sont les choses que nous faisons bien et dont nous avons besoin de plus dans notre équipe ?</a:t>
            </a:r>
            <a:endParaRPr kumimoji="0" lang="fr-FR" b="1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andara" panose="020E0502030303020204" pitchFamily="34" charset="0"/>
              <a:ea typeface="+mn-ea"/>
              <a:cs typeface="+mn-cs"/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8178964" y="3816692"/>
            <a:ext cx="2640683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fr-FR" b="1" i="0" u="none" strike="noStrike" kern="1200" cap="none" spc="0" normalizeH="0" baseline="0" noProof="0" dirty="0">
                <a:ln>
                  <a:noFill/>
                </a:ln>
                <a:solidFill>
                  <a:srgbClr val="FF9933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Quelles activités consomment plus de temps et d'énergie que la valeur qu'elles créent ?</a:t>
            </a:r>
            <a:endParaRPr kumimoji="0" lang="fr-FR" b="1" i="0" u="none" strike="noStrike" kern="1200" cap="none" spc="0" normalizeH="0" baseline="0" noProof="0" dirty="0">
              <a:ln>
                <a:noFill/>
              </a:ln>
              <a:solidFill>
                <a:srgbClr val="FF9933"/>
              </a:solidFill>
              <a:effectLst/>
              <a:uLnTx/>
              <a:uFillTx/>
              <a:latin typeface="Candara" panose="020E0502030303020204" pitchFamily="34" charset="0"/>
              <a:ea typeface="+mn-ea"/>
              <a:cs typeface="+mn-cs"/>
            </a:endParaRPr>
          </a:p>
        </p:txBody>
      </p:sp>
      <p:sp>
        <p:nvSpPr>
          <p:cNvPr id="71" name="Rectangle 70"/>
          <p:cNvSpPr/>
          <p:nvPr/>
        </p:nvSpPr>
        <p:spPr>
          <a:xfrm>
            <a:off x="83976" y="3506804"/>
            <a:ext cx="438672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fr-FR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Quelles sont les pratiques, les expériences ou les idées que nous devons conserver parce que nous les avons vues générer des changements positifs que nous voulons préserver ?</a:t>
            </a:r>
            <a:endParaRPr kumimoji="0" lang="fr-FR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ndara" panose="020E0502030303020204" pitchFamily="34" charset="0"/>
              <a:ea typeface="+mn-ea"/>
              <a:cs typeface="+mn-cs"/>
            </a:endParaRPr>
          </a:p>
        </p:txBody>
      </p:sp>
    </p:spTree>
  </p:cSld>
  <p:clrMapOvr>
    <a:masterClrMapping/>
  </p:clrMapOvr>
  <p:transition spd="slow">
    <p:wip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Google Shape;1273;p15"/>
          <p:cNvSpPr>
            <a:spLocks noChangeArrowheads="1"/>
          </p:cNvSpPr>
          <p:nvPr/>
        </p:nvSpPr>
        <p:spPr bwMode="auto">
          <a:xfrm rot="10800000" flipH="1">
            <a:off x="0" y="6596063"/>
            <a:ext cx="12192000" cy="261937"/>
          </a:xfrm>
          <a:prstGeom prst="rect">
            <a:avLst/>
          </a:prstGeom>
          <a:solidFill>
            <a:srgbClr val="00206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endParaRPr lang="fr-FR" altLang="fr-FR" sz="1800">
              <a:latin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3555" name="Google Shape;1274;p15"/>
          <p:cNvSpPr txBox="1">
            <a:spLocks noChangeArrowheads="1"/>
          </p:cNvSpPr>
          <p:nvPr/>
        </p:nvSpPr>
        <p:spPr bwMode="auto">
          <a:xfrm>
            <a:off x="1524000" y="6580188"/>
            <a:ext cx="2014538" cy="2923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 sz="1300" dirty="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Projet de Génie Logiciel</a:t>
            </a:r>
            <a:endParaRPr lang="fr-FR" altLang="fr-FR" dirty="0"/>
          </a:p>
        </p:txBody>
      </p:sp>
      <p:grpSp>
        <p:nvGrpSpPr>
          <p:cNvPr id="23556" name="Google Shape;1284;p15"/>
          <p:cNvGrpSpPr/>
          <p:nvPr/>
        </p:nvGrpSpPr>
        <p:grpSpPr bwMode="auto">
          <a:xfrm>
            <a:off x="2001838" y="234950"/>
            <a:ext cx="7475537" cy="504825"/>
            <a:chOff x="841108" y="1294358"/>
            <a:chExt cx="7475308" cy="508077"/>
          </a:xfrm>
        </p:grpSpPr>
        <p:sp>
          <p:nvSpPr>
            <p:cNvPr id="23584" name="Google Shape;1285;p15"/>
            <p:cNvSpPr>
              <a:spLocks noChangeArrowheads="1"/>
            </p:cNvSpPr>
            <p:nvPr/>
          </p:nvSpPr>
          <p:spPr bwMode="auto">
            <a:xfrm rot="10800000" flipH="1">
              <a:off x="1921228" y="1294358"/>
              <a:ext cx="6217925" cy="50807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>
              <a:lvl1pPr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 sz="2000">
                <a:solidFill>
                  <a:srgbClr val="FFFFFF"/>
                </a:solidFill>
                <a:latin typeface="Georgia" panose="02040502050405020303" pitchFamily="18" charset="0"/>
                <a:sym typeface="Georgia" panose="02040502050405020303" pitchFamily="18" charset="0"/>
              </a:endParaRPr>
            </a:p>
          </p:txBody>
        </p:sp>
        <p:sp>
          <p:nvSpPr>
            <p:cNvPr id="23585" name="Google Shape;1286;p15"/>
            <p:cNvSpPr txBox="1">
              <a:spLocks noChangeArrowheads="1"/>
            </p:cNvSpPr>
            <p:nvPr/>
          </p:nvSpPr>
          <p:spPr bwMode="auto">
            <a:xfrm>
              <a:off x="841108" y="1340769"/>
              <a:ext cx="133164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25" tIns="45700" rIns="91425" bIns="45700">
              <a:spAutoFit/>
            </a:bodyPr>
            <a:lstStyle>
              <a:lvl1pPr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 sz="2400">
                <a:latin typeface="Century Gothic" panose="020B0502020202020204" pitchFamily="34" charset="0"/>
                <a:sym typeface="Century Gothic" panose="020B0502020202020204" pitchFamily="34" charset="0"/>
              </a:endParaRPr>
            </a:p>
          </p:txBody>
        </p:sp>
        <p:sp>
          <p:nvSpPr>
            <p:cNvPr id="23586" name="Google Shape;1287;p15"/>
            <p:cNvSpPr txBox="1">
              <a:spLocks noChangeArrowheads="1"/>
            </p:cNvSpPr>
            <p:nvPr/>
          </p:nvSpPr>
          <p:spPr bwMode="auto">
            <a:xfrm>
              <a:off x="6984776" y="1340769"/>
              <a:ext cx="133164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25" tIns="45700" rIns="91425" bIns="45700">
              <a:spAutoFit/>
            </a:bodyPr>
            <a:lstStyle>
              <a:lvl1pPr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 sz="2400">
                <a:solidFill>
                  <a:srgbClr val="FFFFFF"/>
                </a:solidFill>
                <a:latin typeface="Century Gothic" panose="020B0502020202020204" pitchFamily="34" charset="0"/>
                <a:sym typeface="Century Gothic" panose="020B0502020202020204" pitchFamily="34" charset="0"/>
              </a:endParaRPr>
            </a:p>
          </p:txBody>
        </p:sp>
      </p:grpSp>
      <p:sp>
        <p:nvSpPr>
          <p:cNvPr id="23557" name="Google Shape;1288;p15"/>
          <p:cNvSpPr>
            <a:spLocks noChangeArrowheads="1"/>
          </p:cNvSpPr>
          <p:nvPr/>
        </p:nvSpPr>
        <p:spPr bwMode="auto">
          <a:xfrm>
            <a:off x="3222625" y="234950"/>
            <a:ext cx="503238" cy="504825"/>
          </a:xfrm>
          <a:prstGeom prst="rect">
            <a:avLst/>
          </a:prstGeom>
          <a:solidFill>
            <a:srgbClr val="00206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fr-FR" altLang="fr-FR" sz="200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III</a:t>
            </a:r>
            <a:endParaRPr lang="fr-FR" altLang="fr-FR"/>
          </a:p>
        </p:txBody>
      </p:sp>
      <p:sp>
        <p:nvSpPr>
          <p:cNvPr id="23558" name="Google Shape;1289;p15"/>
          <p:cNvSpPr>
            <a:spLocks noChangeArrowheads="1"/>
          </p:cNvSpPr>
          <p:nvPr/>
        </p:nvSpPr>
        <p:spPr bwMode="auto">
          <a:xfrm>
            <a:off x="9297988" y="225425"/>
            <a:ext cx="503237" cy="503238"/>
          </a:xfrm>
          <a:prstGeom prst="rect">
            <a:avLst/>
          </a:prstGeom>
          <a:solidFill>
            <a:srgbClr val="00206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fr-FR" altLang="fr-FR" sz="200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IV</a:t>
            </a:r>
            <a:endParaRPr lang="fr-FR" altLang="fr-FR"/>
          </a:p>
        </p:txBody>
      </p:sp>
      <p:sp>
        <p:nvSpPr>
          <p:cNvPr id="23559" name="Google Shape;1290;p15"/>
          <p:cNvSpPr>
            <a:spLocks noChangeArrowheads="1"/>
          </p:cNvSpPr>
          <p:nvPr/>
        </p:nvSpPr>
        <p:spPr bwMode="auto">
          <a:xfrm>
            <a:off x="9872663" y="220663"/>
            <a:ext cx="504825" cy="503237"/>
          </a:xfrm>
          <a:prstGeom prst="rect">
            <a:avLst/>
          </a:prstGeom>
          <a:solidFill>
            <a:srgbClr val="00206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fr-FR" altLang="fr-FR" sz="200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V</a:t>
            </a:r>
            <a:endParaRPr lang="fr-FR" altLang="fr-FR"/>
          </a:p>
        </p:txBody>
      </p:sp>
      <p:sp>
        <p:nvSpPr>
          <p:cNvPr id="23560" name="Google Shape;1291;p15"/>
          <p:cNvSpPr>
            <a:spLocks noChangeArrowheads="1"/>
          </p:cNvSpPr>
          <p:nvPr/>
        </p:nvSpPr>
        <p:spPr bwMode="auto">
          <a:xfrm>
            <a:off x="2087563" y="241300"/>
            <a:ext cx="458787" cy="503238"/>
          </a:xfrm>
          <a:prstGeom prst="rect">
            <a:avLst/>
          </a:prstGeom>
          <a:solidFill>
            <a:srgbClr val="002060">
              <a:alpha val="87057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fr-FR" altLang="fr-FR" sz="200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I</a:t>
            </a:r>
            <a:endParaRPr lang="fr-FR" altLang="fr-FR"/>
          </a:p>
        </p:txBody>
      </p:sp>
      <p:sp>
        <p:nvSpPr>
          <p:cNvPr id="23561" name="Google Shape;1292;p15"/>
          <p:cNvSpPr>
            <a:spLocks noChangeArrowheads="1"/>
          </p:cNvSpPr>
          <p:nvPr/>
        </p:nvSpPr>
        <p:spPr bwMode="auto">
          <a:xfrm>
            <a:off x="2630488" y="238125"/>
            <a:ext cx="503237" cy="504825"/>
          </a:xfrm>
          <a:prstGeom prst="rect">
            <a:avLst/>
          </a:prstGeom>
          <a:solidFill>
            <a:srgbClr val="002060">
              <a:alpha val="87057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fr-FR" altLang="fr-FR" sz="200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II</a:t>
            </a:r>
            <a:endParaRPr lang="fr-FR" altLang="fr-FR"/>
          </a:p>
        </p:txBody>
      </p:sp>
      <p:sp>
        <p:nvSpPr>
          <p:cNvPr id="23562" name="Google Shape;1293;p15"/>
          <p:cNvSpPr>
            <a:spLocks noChangeArrowheads="1"/>
          </p:cNvSpPr>
          <p:nvPr/>
        </p:nvSpPr>
        <p:spPr bwMode="auto">
          <a:xfrm>
            <a:off x="3733800" y="284163"/>
            <a:ext cx="41338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 sz="2000" b="1" dirty="0">
                <a:solidFill>
                  <a:srgbClr val="002060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Conception de la solution</a:t>
            </a:r>
            <a:endParaRPr lang="fr-FR" altLang="fr-FR" dirty="0"/>
          </a:p>
        </p:txBody>
      </p:sp>
      <p:sp>
        <p:nvSpPr>
          <p:cNvPr id="23563" name="Google Shape;1294;p15"/>
          <p:cNvSpPr>
            <a:spLocks noChangeArrowheads="1"/>
          </p:cNvSpPr>
          <p:nvPr/>
        </p:nvSpPr>
        <p:spPr bwMode="auto">
          <a:xfrm>
            <a:off x="10466388" y="212725"/>
            <a:ext cx="503237" cy="504825"/>
          </a:xfrm>
          <a:prstGeom prst="rect">
            <a:avLst/>
          </a:prstGeom>
          <a:solidFill>
            <a:srgbClr val="00206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fr-FR" altLang="fr-FR" sz="200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VI</a:t>
            </a:r>
            <a:endParaRPr lang="fr-FR" altLang="fr-FR"/>
          </a:p>
        </p:txBody>
      </p:sp>
      <p:sp>
        <p:nvSpPr>
          <p:cNvPr id="23571" name="Google Shape;1304;p15"/>
          <p:cNvSpPr>
            <a:spLocks noGrp="1"/>
          </p:cNvSpPr>
          <p:nvPr>
            <p:ph type="sldNum" sz="quarter" idx="13"/>
          </p:nvPr>
        </p:nvSpPr>
        <p:spPr>
          <a:xfrm>
            <a:off x="4554538" y="6594475"/>
            <a:ext cx="3079750" cy="263525"/>
          </a:xfrm>
          <a:noFill/>
        </p:spPr>
        <p:txBody>
          <a:bodyPr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/>
            <a:r>
              <a:rPr lang="fr-FR" altLang="fr-FR" sz="1300" dirty="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32</a:t>
            </a:r>
            <a:endParaRPr lang="fr-FR" altLang="fr-FR" sz="1200" dirty="0">
              <a:solidFill>
                <a:srgbClr val="888888"/>
              </a:solidFill>
              <a:latin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3572" name="Google Shape;1305;p15"/>
          <p:cNvSpPr txBox="1">
            <a:spLocks noChangeArrowheads="1"/>
          </p:cNvSpPr>
          <p:nvPr/>
        </p:nvSpPr>
        <p:spPr bwMode="auto">
          <a:xfrm>
            <a:off x="9875838" y="6594475"/>
            <a:ext cx="1768475" cy="29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 sz="1300" dirty="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EMSI 2023-2024</a:t>
            </a:r>
            <a:endParaRPr lang="fr-FR" altLang="fr-FR" dirty="0"/>
          </a:p>
        </p:txBody>
      </p:sp>
      <p:sp>
        <p:nvSpPr>
          <p:cNvPr id="27" name="Rectangle 26"/>
          <p:cNvSpPr/>
          <p:nvPr/>
        </p:nvSpPr>
        <p:spPr>
          <a:xfrm>
            <a:off x="879230" y="2393410"/>
            <a:ext cx="6096000" cy="185281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fr-FR" sz="2000" dirty="0">
                <a:solidFill>
                  <a:prstClr val="black"/>
                </a:solidFill>
                <a:latin typeface="Candara" panose="020E0502030303020204" pitchFamily="34" charset="0"/>
                <a:cs typeface="+mn-cs"/>
              </a:rPr>
              <a:t>Modélisation des données</a:t>
            </a:r>
            <a:endParaRPr lang="fr-FR" sz="2000" dirty="0">
              <a:solidFill>
                <a:prstClr val="black"/>
              </a:solidFill>
              <a:latin typeface="Candara" panose="020E0502030303020204" pitchFamily="34" charset="0"/>
              <a:cs typeface="+mn-cs"/>
            </a:endParaRP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fr-FR" sz="2000" dirty="0">
                <a:solidFill>
                  <a:prstClr val="black"/>
                </a:solidFill>
                <a:latin typeface="Candara" panose="020E0502030303020204" pitchFamily="34" charset="0"/>
                <a:cs typeface="+mn-cs"/>
              </a:rPr>
              <a:t>Conception de l'architecture système </a:t>
            </a:r>
            <a:endParaRPr lang="fr-FR" sz="2000" dirty="0">
              <a:solidFill>
                <a:prstClr val="black"/>
              </a:solidFill>
              <a:latin typeface="Candara" panose="020E0502030303020204" pitchFamily="34" charset="0"/>
              <a:cs typeface="+mn-cs"/>
            </a:endParaRP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fr-FR" sz="2000" dirty="0">
                <a:solidFill>
                  <a:prstClr val="black"/>
                </a:solidFill>
                <a:latin typeface="Candara" panose="020E0502030303020204" pitchFamily="34" charset="0"/>
                <a:cs typeface="+mn-cs"/>
              </a:rPr>
              <a:t>Conception de l'interface</a:t>
            </a:r>
            <a:endParaRPr lang="fr-FR" sz="2000" dirty="0">
              <a:solidFill>
                <a:prstClr val="black"/>
              </a:solidFill>
              <a:latin typeface="Candara" panose="020E0502030303020204" pitchFamily="34" charset="0"/>
              <a:cs typeface="+mn-cs"/>
            </a:endParaRPr>
          </a:p>
        </p:txBody>
      </p:sp>
    </p:spTree>
  </p:cSld>
  <p:clrMapOvr>
    <a:masterClrMapping/>
  </p:clrMapOvr>
  <p:transition spd="slow">
    <p:wip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Google Shape;1273;p15"/>
          <p:cNvSpPr>
            <a:spLocks noChangeArrowheads="1"/>
          </p:cNvSpPr>
          <p:nvPr/>
        </p:nvSpPr>
        <p:spPr bwMode="auto">
          <a:xfrm rot="10800000" flipH="1">
            <a:off x="0" y="6596063"/>
            <a:ext cx="12192000" cy="261937"/>
          </a:xfrm>
          <a:prstGeom prst="rect">
            <a:avLst/>
          </a:prstGeom>
          <a:solidFill>
            <a:srgbClr val="00206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endParaRPr lang="fr-FR" altLang="fr-FR" sz="1800">
              <a:latin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3555" name="Google Shape;1274;p15"/>
          <p:cNvSpPr txBox="1">
            <a:spLocks noChangeArrowheads="1"/>
          </p:cNvSpPr>
          <p:nvPr/>
        </p:nvSpPr>
        <p:spPr bwMode="auto">
          <a:xfrm>
            <a:off x="1524000" y="6580188"/>
            <a:ext cx="2014538" cy="2923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 sz="1300" dirty="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Projet de Génie Logiciel</a:t>
            </a:r>
            <a:endParaRPr lang="fr-FR" altLang="fr-FR" dirty="0"/>
          </a:p>
        </p:txBody>
      </p:sp>
      <p:grpSp>
        <p:nvGrpSpPr>
          <p:cNvPr id="23556" name="Google Shape;1284;p15"/>
          <p:cNvGrpSpPr/>
          <p:nvPr/>
        </p:nvGrpSpPr>
        <p:grpSpPr bwMode="auto">
          <a:xfrm>
            <a:off x="2001838" y="234950"/>
            <a:ext cx="7475537" cy="504825"/>
            <a:chOff x="841108" y="1294358"/>
            <a:chExt cx="7475308" cy="508077"/>
          </a:xfrm>
        </p:grpSpPr>
        <p:sp>
          <p:nvSpPr>
            <p:cNvPr id="23584" name="Google Shape;1285;p15"/>
            <p:cNvSpPr>
              <a:spLocks noChangeArrowheads="1"/>
            </p:cNvSpPr>
            <p:nvPr/>
          </p:nvSpPr>
          <p:spPr bwMode="auto">
            <a:xfrm rot="10800000" flipH="1">
              <a:off x="1921228" y="1294358"/>
              <a:ext cx="6217925" cy="50807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>
              <a:lvl1pPr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 sz="2000">
                <a:solidFill>
                  <a:srgbClr val="FFFFFF"/>
                </a:solidFill>
                <a:latin typeface="Georgia" panose="02040502050405020303" pitchFamily="18" charset="0"/>
                <a:sym typeface="Georgia" panose="02040502050405020303" pitchFamily="18" charset="0"/>
              </a:endParaRPr>
            </a:p>
          </p:txBody>
        </p:sp>
        <p:sp>
          <p:nvSpPr>
            <p:cNvPr id="23585" name="Google Shape;1286;p15"/>
            <p:cNvSpPr txBox="1">
              <a:spLocks noChangeArrowheads="1"/>
            </p:cNvSpPr>
            <p:nvPr/>
          </p:nvSpPr>
          <p:spPr bwMode="auto">
            <a:xfrm>
              <a:off x="841108" y="1340769"/>
              <a:ext cx="133164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25" tIns="45700" rIns="91425" bIns="45700">
              <a:spAutoFit/>
            </a:bodyPr>
            <a:lstStyle>
              <a:lvl1pPr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 sz="2400">
                <a:latin typeface="Century Gothic" panose="020B0502020202020204" pitchFamily="34" charset="0"/>
                <a:sym typeface="Century Gothic" panose="020B0502020202020204" pitchFamily="34" charset="0"/>
              </a:endParaRPr>
            </a:p>
          </p:txBody>
        </p:sp>
        <p:sp>
          <p:nvSpPr>
            <p:cNvPr id="23586" name="Google Shape;1287;p15"/>
            <p:cNvSpPr txBox="1">
              <a:spLocks noChangeArrowheads="1"/>
            </p:cNvSpPr>
            <p:nvPr/>
          </p:nvSpPr>
          <p:spPr bwMode="auto">
            <a:xfrm>
              <a:off x="6984776" y="1340769"/>
              <a:ext cx="133164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25" tIns="45700" rIns="91425" bIns="45700">
              <a:spAutoFit/>
            </a:bodyPr>
            <a:lstStyle>
              <a:lvl1pPr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 sz="2400">
                <a:solidFill>
                  <a:srgbClr val="FFFFFF"/>
                </a:solidFill>
                <a:latin typeface="Century Gothic" panose="020B0502020202020204" pitchFamily="34" charset="0"/>
                <a:sym typeface="Century Gothic" panose="020B0502020202020204" pitchFamily="34" charset="0"/>
              </a:endParaRPr>
            </a:p>
          </p:txBody>
        </p:sp>
      </p:grpSp>
      <p:sp>
        <p:nvSpPr>
          <p:cNvPr id="23557" name="Google Shape;1288;p15"/>
          <p:cNvSpPr>
            <a:spLocks noChangeArrowheads="1"/>
          </p:cNvSpPr>
          <p:nvPr/>
        </p:nvSpPr>
        <p:spPr bwMode="auto">
          <a:xfrm>
            <a:off x="3222625" y="234950"/>
            <a:ext cx="503238" cy="504825"/>
          </a:xfrm>
          <a:prstGeom prst="rect">
            <a:avLst/>
          </a:prstGeom>
          <a:solidFill>
            <a:srgbClr val="00206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fr-FR" altLang="fr-FR" sz="200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III</a:t>
            </a:r>
            <a:endParaRPr lang="fr-FR" altLang="fr-FR"/>
          </a:p>
        </p:txBody>
      </p:sp>
      <p:sp>
        <p:nvSpPr>
          <p:cNvPr id="23558" name="Google Shape;1289;p15"/>
          <p:cNvSpPr>
            <a:spLocks noChangeArrowheads="1"/>
          </p:cNvSpPr>
          <p:nvPr/>
        </p:nvSpPr>
        <p:spPr bwMode="auto">
          <a:xfrm>
            <a:off x="9297988" y="225425"/>
            <a:ext cx="503237" cy="503238"/>
          </a:xfrm>
          <a:prstGeom prst="rect">
            <a:avLst/>
          </a:prstGeom>
          <a:solidFill>
            <a:srgbClr val="00206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fr-FR" altLang="fr-FR" sz="200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IV</a:t>
            </a:r>
            <a:endParaRPr lang="fr-FR" altLang="fr-FR"/>
          </a:p>
        </p:txBody>
      </p:sp>
      <p:sp>
        <p:nvSpPr>
          <p:cNvPr id="23559" name="Google Shape;1290;p15"/>
          <p:cNvSpPr>
            <a:spLocks noChangeArrowheads="1"/>
          </p:cNvSpPr>
          <p:nvPr/>
        </p:nvSpPr>
        <p:spPr bwMode="auto">
          <a:xfrm>
            <a:off x="9872663" y="220663"/>
            <a:ext cx="504825" cy="503237"/>
          </a:xfrm>
          <a:prstGeom prst="rect">
            <a:avLst/>
          </a:prstGeom>
          <a:solidFill>
            <a:srgbClr val="00206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fr-FR" altLang="fr-FR" sz="200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V</a:t>
            </a:r>
            <a:endParaRPr lang="fr-FR" altLang="fr-FR"/>
          </a:p>
        </p:txBody>
      </p:sp>
      <p:sp>
        <p:nvSpPr>
          <p:cNvPr id="23560" name="Google Shape;1291;p15"/>
          <p:cNvSpPr>
            <a:spLocks noChangeArrowheads="1"/>
          </p:cNvSpPr>
          <p:nvPr/>
        </p:nvSpPr>
        <p:spPr bwMode="auto">
          <a:xfrm>
            <a:off x="2087563" y="241300"/>
            <a:ext cx="458787" cy="503238"/>
          </a:xfrm>
          <a:prstGeom prst="rect">
            <a:avLst/>
          </a:prstGeom>
          <a:solidFill>
            <a:srgbClr val="002060">
              <a:alpha val="87057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fr-FR" altLang="fr-FR" sz="200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I</a:t>
            </a:r>
            <a:endParaRPr lang="fr-FR" altLang="fr-FR"/>
          </a:p>
        </p:txBody>
      </p:sp>
      <p:sp>
        <p:nvSpPr>
          <p:cNvPr id="23561" name="Google Shape;1292;p15"/>
          <p:cNvSpPr>
            <a:spLocks noChangeArrowheads="1"/>
          </p:cNvSpPr>
          <p:nvPr/>
        </p:nvSpPr>
        <p:spPr bwMode="auto">
          <a:xfrm>
            <a:off x="2630488" y="238125"/>
            <a:ext cx="503237" cy="504825"/>
          </a:xfrm>
          <a:prstGeom prst="rect">
            <a:avLst/>
          </a:prstGeom>
          <a:solidFill>
            <a:srgbClr val="002060">
              <a:alpha val="87057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fr-FR" altLang="fr-FR" sz="200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II</a:t>
            </a:r>
            <a:endParaRPr lang="fr-FR" altLang="fr-FR"/>
          </a:p>
        </p:txBody>
      </p:sp>
      <p:sp>
        <p:nvSpPr>
          <p:cNvPr id="23562" name="Google Shape;1293;p15"/>
          <p:cNvSpPr>
            <a:spLocks noChangeArrowheads="1"/>
          </p:cNvSpPr>
          <p:nvPr/>
        </p:nvSpPr>
        <p:spPr bwMode="auto">
          <a:xfrm>
            <a:off x="3733800" y="284163"/>
            <a:ext cx="41338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 sz="2000" b="1" dirty="0">
                <a:solidFill>
                  <a:srgbClr val="002060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Conception de la solution</a:t>
            </a:r>
            <a:endParaRPr lang="fr-FR" altLang="fr-FR" dirty="0"/>
          </a:p>
        </p:txBody>
      </p:sp>
      <p:sp>
        <p:nvSpPr>
          <p:cNvPr id="23563" name="Google Shape;1294;p15"/>
          <p:cNvSpPr>
            <a:spLocks noChangeArrowheads="1"/>
          </p:cNvSpPr>
          <p:nvPr/>
        </p:nvSpPr>
        <p:spPr bwMode="auto">
          <a:xfrm>
            <a:off x="10466388" y="212725"/>
            <a:ext cx="503237" cy="504825"/>
          </a:xfrm>
          <a:prstGeom prst="rect">
            <a:avLst/>
          </a:prstGeom>
          <a:solidFill>
            <a:srgbClr val="00206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fr-FR" altLang="fr-FR" sz="200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VI</a:t>
            </a:r>
            <a:endParaRPr lang="fr-FR" altLang="fr-FR"/>
          </a:p>
        </p:txBody>
      </p:sp>
      <p:sp>
        <p:nvSpPr>
          <p:cNvPr id="23571" name="Google Shape;1304;p15"/>
          <p:cNvSpPr>
            <a:spLocks noGrp="1"/>
          </p:cNvSpPr>
          <p:nvPr>
            <p:ph type="sldNum" sz="quarter" idx="13"/>
          </p:nvPr>
        </p:nvSpPr>
        <p:spPr>
          <a:xfrm>
            <a:off x="4554538" y="6594475"/>
            <a:ext cx="3079750" cy="263525"/>
          </a:xfrm>
          <a:noFill/>
        </p:spPr>
        <p:txBody>
          <a:bodyPr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/>
            <a:r>
              <a:rPr lang="fr-FR" altLang="fr-FR" sz="1300" dirty="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33</a:t>
            </a:r>
            <a:endParaRPr lang="fr-FR" altLang="fr-FR" sz="1200" dirty="0">
              <a:solidFill>
                <a:srgbClr val="888888"/>
              </a:solidFill>
              <a:latin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3572" name="Google Shape;1305;p15"/>
          <p:cNvSpPr txBox="1">
            <a:spLocks noChangeArrowheads="1"/>
          </p:cNvSpPr>
          <p:nvPr/>
        </p:nvSpPr>
        <p:spPr bwMode="auto">
          <a:xfrm>
            <a:off x="9875838" y="6594475"/>
            <a:ext cx="1768475" cy="29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 sz="1300" dirty="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EMSI 2023-2024</a:t>
            </a:r>
            <a:endParaRPr lang="fr-FR" altLang="fr-FR" dirty="0"/>
          </a:p>
        </p:txBody>
      </p:sp>
      <p:sp>
        <p:nvSpPr>
          <p:cNvPr id="4" name="Google Shape;2078;p38"/>
          <p:cNvSpPr>
            <a:spLocks noChangeArrowheads="1"/>
          </p:cNvSpPr>
          <p:nvPr/>
        </p:nvSpPr>
        <p:spPr bwMode="auto">
          <a:xfrm>
            <a:off x="3362056" y="1294147"/>
            <a:ext cx="5043390" cy="408578"/>
          </a:xfrm>
          <a:prstGeom prst="roundRect">
            <a:avLst>
              <a:gd name="adj" fmla="val 16667"/>
            </a:avLst>
          </a:prstGeom>
          <a:solidFill>
            <a:srgbClr val="00153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wrap="square" lIns="91425" tIns="45700" rIns="91425" bIns="45700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buClr>
                <a:srgbClr val="FFFFFF"/>
              </a:buClr>
              <a:buSzPts val="1800"/>
            </a:pPr>
            <a:r>
              <a:rPr lang="fr-FR" altLang="fr-FR" sz="1800" dirty="0">
                <a:solidFill>
                  <a:srgbClr val="FFFFFF"/>
                </a:solidFill>
                <a:latin typeface="Rockwell" panose="02060603020205020403" pitchFamily="18" charset="0"/>
                <a:sym typeface="Rockwell" panose="02060603020205020403" pitchFamily="18" charset="0"/>
              </a:rPr>
              <a:t>Diagramme de classes  global</a:t>
            </a:r>
            <a:endParaRPr lang="fr-FR" altLang="fr-FR" dirty="0"/>
          </a:p>
        </p:txBody>
      </p:sp>
      <p:pic>
        <p:nvPicPr>
          <p:cNvPr id="2" name="Image 1" descr="Une image contenant texte, diagramme, capture d’écran, Police&#10;&#10;Description générée automatiquement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365191" y="1808185"/>
            <a:ext cx="7458444" cy="47116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wip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Google Shape;1443;p20"/>
          <p:cNvSpPr txBox="1">
            <a:spLocks noChangeArrowheads="1"/>
          </p:cNvSpPr>
          <p:nvPr/>
        </p:nvSpPr>
        <p:spPr bwMode="auto">
          <a:xfrm>
            <a:off x="1524000" y="6580188"/>
            <a:ext cx="2014538" cy="2923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 sz="1300" dirty="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Projet de Génie Logiciel</a:t>
            </a:r>
            <a:endParaRPr lang="fr-FR" altLang="fr-FR" dirty="0"/>
          </a:p>
        </p:txBody>
      </p:sp>
      <p:grpSp>
        <p:nvGrpSpPr>
          <p:cNvPr id="33795" name="Google Shape;1444;p20"/>
          <p:cNvGrpSpPr/>
          <p:nvPr/>
        </p:nvGrpSpPr>
        <p:grpSpPr bwMode="auto">
          <a:xfrm>
            <a:off x="3189288" y="252413"/>
            <a:ext cx="7473950" cy="503237"/>
            <a:chOff x="841108" y="1294358"/>
            <a:chExt cx="7475308" cy="508077"/>
          </a:xfrm>
        </p:grpSpPr>
        <p:sp>
          <p:nvSpPr>
            <p:cNvPr id="33820" name="Google Shape;1445;p20"/>
            <p:cNvSpPr>
              <a:spLocks noChangeArrowheads="1"/>
            </p:cNvSpPr>
            <p:nvPr/>
          </p:nvSpPr>
          <p:spPr bwMode="auto">
            <a:xfrm rot="10800000" flipH="1">
              <a:off x="1921228" y="1294358"/>
              <a:ext cx="6008359" cy="50807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>
              <a:lvl1pPr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 sz="2000">
                <a:solidFill>
                  <a:srgbClr val="FFFFFF"/>
                </a:solidFill>
                <a:latin typeface="Georgia" panose="02040502050405020303" pitchFamily="18" charset="0"/>
                <a:sym typeface="Georgia" panose="02040502050405020303" pitchFamily="18" charset="0"/>
              </a:endParaRPr>
            </a:p>
          </p:txBody>
        </p:sp>
        <p:sp>
          <p:nvSpPr>
            <p:cNvPr id="33821" name="Google Shape;1446;p20"/>
            <p:cNvSpPr txBox="1">
              <a:spLocks noChangeArrowheads="1"/>
            </p:cNvSpPr>
            <p:nvPr/>
          </p:nvSpPr>
          <p:spPr bwMode="auto">
            <a:xfrm>
              <a:off x="841108" y="1340769"/>
              <a:ext cx="133164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25" tIns="45700" rIns="91425" bIns="45700">
              <a:spAutoFit/>
            </a:bodyPr>
            <a:lstStyle>
              <a:lvl1pPr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 sz="2400">
                <a:latin typeface="Century Gothic" panose="020B0502020202020204" pitchFamily="34" charset="0"/>
                <a:sym typeface="Century Gothic" panose="020B0502020202020204" pitchFamily="34" charset="0"/>
              </a:endParaRPr>
            </a:p>
          </p:txBody>
        </p:sp>
        <p:sp>
          <p:nvSpPr>
            <p:cNvPr id="33822" name="Google Shape;1447;p20"/>
            <p:cNvSpPr txBox="1">
              <a:spLocks noChangeArrowheads="1"/>
            </p:cNvSpPr>
            <p:nvPr/>
          </p:nvSpPr>
          <p:spPr bwMode="auto">
            <a:xfrm>
              <a:off x="6984776" y="1340769"/>
              <a:ext cx="133164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25" tIns="45700" rIns="91425" bIns="45700">
              <a:spAutoFit/>
            </a:bodyPr>
            <a:lstStyle>
              <a:lvl1pPr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 sz="2400">
                <a:solidFill>
                  <a:srgbClr val="FFFFFF"/>
                </a:solidFill>
                <a:latin typeface="Century Gothic" panose="020B0502020202020204" pitchFamily="34" charset="0"/>
                <a:sym typeface="Century Gothic" panose="020B0502020202020204" pitchFamily="34" charset="0"/>
              </a:endParaRPr>
            </a:p>
          </p:txBody>
        </p:sp>
      </p:grpSp>
      <p:sp>
        <p:nvSpPr>
          <p:cNvPr id="33796" name="Google Shape;1448;p20"/>
          <p:cNvSpPr>
            <a:spLocks noChangeArrowheads="1"/>
          </p:cNvSpPr>
          <p:nvPr/>
        </p:nvSpPr>
        <p:spPr bwMode="auto">
          <a:xfrm>
            <a:off x="4330700" y="290513"/>
            <a:ext cx="357346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 sz="2000" b="1">
                <a:solidFill>
                  <a:srgbClr val="002060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Réalisation et mise en œuvre</a:t>
            </a:r>
            <a:endParaRPr lang="fr-FR" altLang="fr-FR"/>
          </a:p>
        </p:txBody>
      </p:sp>
      <p:sp>
        <p:nvSpPr>
          <p:cNvPr id="33797" name="Google Shape;1449;p20"/>
          <p:cNvSpPr>
            <a:spLocks noChangeArrowheads="1"/>
          </p:cNvSpPr>
          <p:nvPr/>
        </p:nvSpPr>
        <p:spPr bwMode="auto">
          <a:xfrm>
            <a:off x="3222625" y="242888"/>
            <a:ext cx="504825" cy="504825"/>
          </a:xfrm>
          <a:prstGeom prst="rect">
            <a:avLst/>
          </a:prstGeom>
          <a:solidFill>
            <a:srgbClr val="00206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fr-FR" altLang="fr-FR" sz="200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III</a:t>
            </a:r>
            <a:endParaRPr lang="fr-FR" altLang="fr-FR"/>
          </a:p>
        </p:txBody>
      </p:sp>
      <p:sp>
        <p:nvSpPr>
          <p:cNvPr id="33798" name="Google Shape;1450;p20"/>
          <p:cNvSpPr>
            <a:spLocks noChangeArrowheads="1"/>
          </p:cNvSpPr>
          <p:nvPr/>
        </p:nvSpPr>
        <p:spPr bwMode="auto">
          <a:xfrm>
            <a:off x="10277475" y="234950"/>
            <a:ext cx="503238" cy="504825"/>
          </a:xfrm>
          <a:prstGeom prst="rect">
            <a:avLst/>
          </a:prstGeom>
          <a:solidFill>
            <a:srgbClr val="00206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fr-FR" altLang="fr-FR" sz="200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V</a:t>
            </a:r>
            <a:endParaRPr lang="fr-FR" altLang="fr-FR"/>
          </a:p>
        </p:txBody>
      </p:sp>
      <p:sp>
        <p:nvSpPr>
          <p:cNvPr id="33799" name="Google Shape;1451;p20"/>
          <p:cNvSpPr>
            <a:spLocks noChangeArrowheads="1"/>
          </p:cNvSpPr>
          <p:nvPr/>
        </p:nvSpPr>
        <p:spPr bwMode="auto">
          <a:xfrm>
            <a:off x="2087563" y="241300"/>
            <a:ext cx="458787" cy="503238"/>
          </a:xfrm>
          <a:prstGeom prst="rect">
            <a:avLst/>
          </a:prstGeom>
          <a:solidFill>
            <a:srgbClr val="002060">
              <a:alpha val="87057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fr-FR" altLang="fr-FR" sz="200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I</a:t>
            </a:r>
            <a:endParaRPr lang="fr-FR" altLang="fr-FR"/>
          </a:p>
        </p:txBody>
      </p:sp>
      <p:sp>
        <p:nvSpPr>
          <p:cNvPr id="33800" name="Google Shape;1452;p20"/>
          <p:cNvSpPr>
            <a:spLocks noChangeArrowheads="1"/>
          </p:cNvSpPr>
          <p:nvPr/>
        </p:nvSpPr>
        <p:spPr bwMode="auto">
          <a:xfrm>
            <a:off x="2630488" y="238125"/>
            <a:ext cx="503237" cy="504825"/>
          </a:xfrm>
          <a:prstGeom prst="rect">
            <a:avLst/>
          </a:prstGeom>
          <a:solidFill>
            <a:srgbClr val="002060">
              <a:alpha val="87057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fr-FR" altLang="fr-FR" sz="200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II</a:t>
            </a:r>
            <a:endParaRPr lang="fr-FR" altLang="fr-FR"/>
          </a:p>
        </p:txBody>
      </p:sp>
      <p:sp>
        <p:nvSpPr>
          <p:cNvPr id="33801" name="Google Shape;1453;p20"/>
          <p:cNvSpPr>
            <a:spLocks noChangeArrowheads="1"/>
          </p:cNvSpPr>
          <p:nvPr/>
        </p:nvSpPr>
        <p:spPr bwMode="auto">
          <a:xfrm>
            <a:off x="3816350" y="239713"/>
            <a:ext cx="503238" cy="503237"/>
          </a:xfrm>
          <a:prstGeom prst="rect">
            <a:avLst/>
          </a:prstGeom>
          <a:solidFill>
            <a:srgbClr val="00206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fr-FR" altLang="fr-FR" sz="200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IV</a:t>
            </a:r>
            <a:endParaRPr lang="fr-FR" altLang="fr-FR"/>
          </a:p>
        </p:txBody>
      </p:sp>
      <p:sp>
        <p:nvSpPr>
          <p:cNvPr id="33802" name="Google Shape;1457;p20"/>
          <p:cNvSpPr>
            <a:spLocks noChangeArrowheads="1"/>
          </p:cNvSpPr>
          <p:nvPr/>
        </p:nvSpPr>
        <p:spPr bwMode="auto">
          <a:xfrm>
            <a:off x="10853738" y="234950"/>
            <a:ext cx="503237" cy="504825"/>
          </a:xfrm>
          <a:prstGeom prst="rect">
            <a:avLst/>
          </a:prstGeom>
          <a:solidFill>
            <a:srgbClr val="00206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fr-FR" altLang="fr-FR" sz="200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VI</a:t>
            </a:r>
            <a:endParaRPr lang="fr-FR" altLang="fr-FR"/>
          </a:p>
        </p:txBody>
      </p:sp>
      <p:sp>
        <p:nvSpPr>
          <p:cNvPr id="33803" name="Google Shape;1461;p20"/>
          <p:cNvSpPr>
            <a:spLocks noChangeArrowheads="1"/>
          </p:cNvSpPr>
          <p:nvPr/>
        </p:nvSpPr>
        <p:spPr bwMode="auto">
          <a:xfrm>
            <a:off x="4351338" y="960438"/>
            <a:ext cx="1866900" cy="46037"/>
          </a:xfrm>
          <a:prstGeom prst="rect">
            <a:avLst/>
          </a:prstGeom>
          <a:solidFill>
            <a:srgbClr val="EC3A3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fr-FR" altLang="fr-FR" sz="1800">
              <a:solidFill>
                <a:srgbClr val="FFFFFF"/>
              </a:solidFill>
              <a:latin typeface="Century Gothic" panose="020B0502020202020204" pitchFamily="34" charset="0"/>
              <a:sym typeface="Century Gothic" panose="020B0502020202020204" pitchFamily="34" charset="0"/>
            </a:endParaRPr>
          </a:p>
        </p:txBody>
      </p:sp>
      <p:sp>
        <p:nvSpPr>
          <p:cNvPr id="33804" name="Google Shape;1463;p20"/>
          <p:cNvSpPr>
            <a:spLocks noChangeArrowheads="1"/>
          </p:cNvSpPr>
          <p:nvPr/>
        </p:nvSpPr>
        <p:spPr bwMode="auto">
          <a:xfrm>
            <a:off x="6218238" y="960438"/>
            <a:ext cx="1947862" cy="46037"/>
          </a:xfrm>
          <a:prstGeom prst="rect">
            <a:avLst/>
          </a:prstGeom>
          <a:solidFill>
            <a:srgbClr val="BFBFB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fr-FR" altLang="fr-FR" sz="1800">
              <a:solidFill>
                <a:srgbClr val="FFFFFF"/>
              </a:solidFill>
              <a:latin typeface="Century Gothic" panose="020B0502020202020204" pitchFamily="34" charset="0"/>
              <a:sym typeface="Century Gothic" panose="020B0502020202020204" pitchFamily="34" charset="0"/>
            </a:endParaRPr>
          </a:p>
        </p:txBody>
      </p:sp>
      <p:sp>
        <p:nvSpPr>
          <p:cNvPr id="33805" name="Google Shape;1464;p20"/>
          <p:cNvSpPr>
            <a:spLocks noChangeArrowheads="1"/>
          </p:cNvSpPr>
          <p:nvPr/>
        </p:nvSpPr>
        <p:spPr bwMode="auto">
          <a:xfrm rot="10800000" flipH="1">
            <a:off x="5181600" y="798513"/>
            <a:ext cx="196850" cy="117475"/>
          </a:xfrm>
          <a:prstGeom prst="triangle">
            <a:avLst>
              <a:gd name="adj" fmla="val 50000"/>
            </a:avLst>
          </a:prstGeom>
          <a:solidFill>
            <a:srgbClr val="EC3A3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fr-FR" altLang="fr-FR" sz="1800">
              <a:solidFill>
                <a:srgbClr val="C00000"/>
              </a:solidFill>
              <a:latin typeface="Century Gothic" panose="020B0502020202020204" pitchFamily="34" charset="0"/>
              <a:sym typeface="Century Gothic" panose="020B0502020202020204" pitchFamily="34" charset="0"/>
            </a:endParaRPr>
          </a:p>
        </p:txBody>
      </p:sp>
      <p:sp>
        <p:nvSpPr>
          <p:cNvPr id="33806" name="Google Shape;1465;p20"/>
          <p:cNvSpPr txBox="1">
            <a:spLocks noChangeArrowheads="1"/>
          </p:cNvSpPr>
          <p:nvPr/>
        </p:nvSpPr>
        <p:spPr bwMode="auto">
          <a:xfrm>
            <a:off x="4351338" y="1012825"/>
            <a:ext cx="1866900" cy="29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fr-FR" altLang="fr-FR" sz="1300" b="1">
                <a:solidFill>
                  <a:srgbClr val="EC3A3B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Outils et technologies</a:t>
            </a:r>
            <a:endParaRPr lang="fr-FR" altLang="fr-FR"/>
          </a:p>
        </p:txBody>
      </p:sp>
      <p:sp>
        <p:nvSpPr>
          <p:cNvPr id="33807" name="Google Shape;1467;p20"/>
          <p:cNvSpPr txBox="1">
            <a:spLocks noChangeArrowheads="1"/>
          </p:cNvSpPr>
          <p:nvPr/>
        </p:nvSpPr>
        <p:spPr bwMode="auto">
          <a:xfrm>
            <a:off x="6218238" y="1022350"/>
            <a:ext cx="1947862" cy="29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fr-FR" altLang="fr-FR" sz="1300" b="1" dirty="0">
                <a:solidFill>
                  <a:srgbClr val="BFBFB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Réalisation</a:t>
            </a:r>
            <a:endParaRPr lang="fr-FR" altLang="fr-FR" dirty="0"/>
          </a:p>
        </p:txBody>
      </p:sp>
      <p:sp>
        <p:nvSpPr>
          <p:cNvPr id="33809" name="Google Shape;1469;p20"/>
          <p:cNvSpPr>
            <a:spLocks noGrp="1"/>
          </p:cNvSpPr>
          <p:nvPr>
            <p:ph type="sldNum" sz="quarter" idx="13"/>
          </p:nvPr>
        </p:nvSpPr>
        <p:spPr>
          <a:xfrm>
            <a:off x="4554538" y="6594475"/>
            <a:ext cx="3079750" cy="263525"/>
          </a:xfrm>
          <a:noFill/>
        </p:spPr>
        <p:txBody>
          <a:bodyPr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/>
            <a:r>
              <a:rPr lang="fr-FR" altLang="fr-FR" sz="130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17</a:t>
            </a:r>
            <a:endParaRPr lang="fr-FR" altLang="fr-FR" sz="1200">
              <a:solidFill>
                <a:srgbClr val="888888"/>
              </a:solidFill>
              <a:latin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33810" name="Google Shape;1470;p20"/>
          <p:cNvSpPr txBox="1">
            <a:spLocks noChangeArrowheads="1"/>
          </p:cNvSpPr>
          <p:nvPr/>
        </p:nvSpPr>
        <p:spPr bwMode="auto">
          <a:xfrm>
            <a:off x="9875838" y="6594475"/>
            <a:ext cx="1768475" cy="29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 sz="130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ENSAJ 2021-2022</a:t>
            </a:r>
            <a:endParaRPr lang="fr-FR" altLang="fr-FR"/>
          </a:p>
        </p:txBody>
      </p:sp>
      <p:sp>
        <p:nvSpPr>
          <p:cNvPr id="33816" name="Google Shape;836;p4"/>
          <p:cNvSpPr>
            <a:spLocks noChangeArrowheads="1"/>
          </p:cNvSpPr>
          <p:nvPr/>
        </p:nvSpPr>
        <p:spPr bwMode="auto">
          <a:xfrm rot="10800000" flipH="1">
            <a:off x="0" y="6596063"/>
            <a:ext cx="12192000" cy="261937"/>
          </a:xfrm>
          <a:prstGeom prst="rect">
            <a:avLst/>
          </a:prstGeom>
          <a:solidFill>
            <a:srgbClr val="00206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endParaRPr lang="fr-FR" altLang="fr-FR" sz="1800">
              <a:latin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33817" name="Google Shape;837;p4"/>
          <p:cNvSpPr txBox="1">
            <a:spLocks noChangeArrowheads="1"/>
          </p:cNvSpPr>
          <p:nvPr/>
        </p:nvSpPr>
        <p:spPr bwMode="auto">
          <a:xfrm>
            <a:off x="1524000" y="6594475"/>
            <a:ext cx="2014538" cy="2923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 sz="1300" dirty="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Projet de Génie Logiciel</a:t>
            </a:r>
            <a:endParaRPr lang="fr-FR" altLang="fr-FR" dirty="0"/>
          </a:p>
        </p:txBody>
      </p:sp>
      <p:sp>
        <p:nvSpPr>
          <p:cNvPr id="33818" name="Google Shape;1338;p16"/>
          <p:cNvSpPr txBox="1"/>
          <p:nvPr/>
        </p:nvSpPr>
        <p:spPr bwMode="auto">
          <a:xfrm>
            <a:off x="4576763" y="6600825"/>
            <a:ext cx="3079750" cy="26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fr-FR" altLang="fr-FR" sz="1300" dirty="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34</a:t>
            </a:r>
            <a:endParaRPr lang="fr-FR" altLang="fr-FR" sz="1200" dirty="0">
              <a:solidFill>
                <a:srgbClr val="888888"/>
              </a:solidFill>
              <a:latin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33819" name="Google Shape;945;p6"/>
          <p:cNvSpPr txBox="1">
            <a:spLocks noChangeArrowheads="1"/>
          </p:cNvSpPr>
          <p:nvPr/>
        </p:nvSpPr>
        <p:spPr bwMode="auto">
          <a:xfrm>
            <a:off x="9998075" y="6580188"/>
            <a:ext cx="1768475" cy="29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 sz="1300" dirty="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EMSI 2023-2024</a:t>
            </a:r>
            <a:endParaRPr lang="fr-FR" altLang="fr-FR" sz="1200" dirty="0"/>
          </a:p>
        </p:txBody>
      </p:sp>
      <p:sp>
        <p:nvSpPr>
          <p:cNvPr id="6" name="Google Shape;2078;p38"/>
          <p:cNvSpPr>
            <a:spLocks noChangeArrowheads="1"/>
          </p:cNvSpPr>
          <p:nvPr/>
        </p:nvSpPr>
        <p:spPr bwMode="auto">
          <a:xfrm>
            <a:off x="3952641" y="1681009"/>
            <a:ext cx="3839602" cy="408578"/>
          </a:xfrm>
          <a:prstGeom prst="roundRect">
            <a:avLst>
              <a:gd name="adj" fmla="val 16667"/>
            </a:avLst>
          </a:prstGeom>
          <a:solidFill>
            <a:srgbClr val="00153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wrap="square" lIns="91425" tIns="45700" rIns="91425" bIns="45700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buClr>
                <a:srgbClr val="FFFFFF"/>
              </a:buClr>
              <a:buSzPts val="1800"/>
            </a:pPr>
            <a:r>
              <a:rPr lang="fr-FR" altLang="fr-FR" sz="1800" dirty="0">
                <a:solidFill>
                  <a:srgbClr val="FFFFFF"/>
                </a:solidFill>
                <a:latin typeface="Rockwell" panose="02060603020205020403" pitchFamily="18" charset="0"/>
                <a:sym typeface="Rockwell" panose="02060603020205020403" pitchFamily="18" charset="0"/>
              </a:rPr>
              <a:t>Outils de développement</a:t>
            </a:r>
            <a:endParaRPr lang="fr-FR" altLang="fr-FR" dirty="0"/>
          </a:p>
        </p:txBody>
      </p:sp>
      <p:pic>
        <p:nvPicPr>
          <p:cNvPr id="2050" name="Picture 2" descr="HTML5 - Wikipedia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7539" y="2607984"/>
            <a:ext cx="1331398" cy="1331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6700" y="2679002"/>
            <a:ext cx="1581653" cy="1260380"/>
          </a:xfrm>
          <a:prstGeom prst="rect">
            <a:avLst/>
          </a:prstGeom>
        </p:spPr>
      </p:pic>
      <p:pic>
        <p:nvPicPr>
          <p:cNvPr id="2052" name="Picture 4" descr="The Evolution of JavaScript: A Journey from ES1 to the Latest Version (Part  1)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0686" y="2601585"/>
            <a:ext cx="2645584" cy="1488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Java EE Essentials: Building Enterprise Web Apps | Mediu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60" y="4240028"/>
            <a:ext cx="1669956" cy="1779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Unit Testing in Java with JUni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2169" y="4403341"/>
            <a:ext cx="2349372" cy="1618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Apache Tomcat - Wikipedia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9964" y="4323564"/>
            <a:ext cx="1904955" cy="1357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We explain you Git and GitHub! - MV Studio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918" y="2869359"/>
            <a:ext cx="4635063" cy="2604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wip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Google Shape;1442;p20"/>
          <p:cNvSpPr>
            <a:spLocks noChangeArrowheads="1"/>
          </p:cNvSpPr>
          <p:nvPr/>
        </p:nvSpPr>
        <p:spPr bwMode="auto">
          <a:xfrm rot="10800000" flipH="1">
            <a:off x="0" y="6596063"/>
            <a:ext cx="12192000" cy="261937"/>
          </a:xfrm>
          <a:prstGeom prst="rect">
            <a:avLst/>
          </a:prstGeom>
          <a:solidFill>
            <a:srgbClr val="00206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endParaRPr lang="fr-FR" altLang="fr-FR" sz="1800">
              <a:latin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35843" name="Google Shape;1443;p20"/>
          <p:cNvSpPr txBox="1">
            <a:spLocks noChangeArrowheads="1"/>
          </p:cNvSpPr>
          <p:nvPr/>
        </p:nvSpPr>
        <p:spPr bwMode="auto">
          <a:xfrm>
            <a:off x="1524000" y="6580188"/>
            <a:ext cx="2014538" cy="2923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 sz="1300" dirty="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Projet de Génie Logiciel</a:t>
            </a:r>
            <a:endParaRPr lang="fr-FR" altLang="fr-FR" dirty="0"/>
          </a:p>
        </p:txBody>
      </p:sp>
      <p:grpSp>
        <p:nvGrpSpPr>
          <p:cNvPr id="35844" name="Google Shape;1444;p20"/>
          <p:cNvGrpSpPr/>
          <p:nvPr/>
        </p:nvGrpSpPr>
        <p:grpSpPr bwMode="auto">
          <a:xfrm>
            <a:off x="3189288" y="252413"/>
            <a:ext cx="7473950" cy="503237"/>
            <a:chOff x="841108" y="1294358"/>
            <a:chExt cx="7475308" cy="508077"/>
          </a:xfrm>
        </p:grpSpPr>
        <p:sp>
          <p:nvSpPr>
            <p:cNvPr id="35862" name="Google Shape;1445;p20"/>
            <p:cNvSpPr>
              <a:spLocks noChangeArrowheads="1"/>
            </p:cNvSpPr>
            <p:nvPr/>
          </p:nvSpPr>
          <p:spPr bwMode="auto">
            <a:xfrm rot="10800000" flipH="1">
              <a:off x="1921228" y="1294358"/>
              <a:ext cx="6008359" cy="50807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>
              <a:lvl1pPr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 sz="2000">
                <a:solidFill>
                  <a:srgbClr val="FFFFFF"/>
                </a:solidFill>
                <a:latin typeface="Georgia" panose="02040502050405020303" pitchFamily="18" charset="0"/>
                <a:sym typeface="Georgia" panose="02040502050405020303" pitchFamily="18" charset="0"/>
              </a:endParaRPr>
            </a:p>
          </p:txBody>
        </p:sp>
        <p:sp>
          <p:nvSpPr>
            <p:cNvPr id="35863" name="Google Shape;1446;p20"/>
            <p:cNvSpPr txBox="1">
              <a:spLocks noChangeArrowheads="1"/>
            </p:cNvSpPr>
            <p:nvPr/>
          </p:nvSpPr>
          <p:spPr bwMode="auto">
            <a:xfrm>
              <a:off x="841108" y="1340769"/>
              <a:ext cx="133164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25" tIns="45700" rIns="91425" bIns="45700">
              <a:spAutoFit/>
            </a:bodyPr>
            <a:lstStyle>
              <a:lvl1pPr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 sz="2400">
                <a:latin typeface="Century Gothic" panose="020B0502020202020204" pitchFamily="34" charset="0"/>
                <a:sym typeface="Century Gothic" panose="020B0502020202020204" pitchFamily="34" charset="0"/>
              </a:endParaRPr>
            </a:p>
          </p:txBody>
        </p:sp>
        <p:sp>
          <p:nvSpPr>
            <p:cNvPr id="35864" name="Google Shape;1447;p20"/>
            <p:cNvSpPr txBox="1">
              <a:spLocks noChangeArrowheads="1"/>
            </p:cNvSpPr>
            <p:nvPr/>
          </p:nvSpPr>
          <p:spPr bwMode="auto">
            <a:xfrm>
              <a:off x="6984776" y="1340769"/>
              <a:ext cx="133164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25" tIns="45700" rIns="91425" bIns="45700">
              <a:spAutoFit/>
            </a:bodyPr>
            <a:lstStyle>
              <a:lvl1pPr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 sz="2400">
                <a:solidFill>
                  <a:srgbClr val="FFFFFF"/>
                </a:solidFill>
                <a:latin typeface="Century Gothic" panose="020B0502020202020204" pitchFamily="34" charset="0"/>
                <a:sym typeface="Century Gothic" panose="020B0502020202020204" pitchFamily="34" charset="0"/>
              </a:endParaRPr>
            </a:p>
          </p:txBody>
        </p:sp>
      </p:grpSp>
      <p:sp>
        <p:nvSpPr>
          <p:cNvPr id="35845" name="Google Shape;1448;p20"/>
          <p:cNvSpPr>
            <a:spLocks noChangeArrowheads="1"/>
          </p:cNvSpPr>
          <p:nvPr/>
        </p:nvSpPr>
        <p:spPr bwMode="auto">
          <a:xfrm>
            <a:off x="4330700" y="290513"/>
            <a:ext cx="357346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 sz="2000" b="1">
                <a:solidFill>
                  <a:srgbClr val="002060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Réalisation et mise en œuvre</a:t>
            </a:r>
            <a:endParaRPr lang="fr-FR" altLang="fr-FR"/>
          </a:p>
        </p:txBody>
      </p:sp>
      <p:sp>
        <p:nvSpPr>
          <p:cNvPr id="35846" name="Google Shape;1449;p20"/>
          <p:cNvSpPr>
            <a:spLocks noChangeArrowheads="1"/>
          </p:cNvSpPr>
          <p:nvPr/>
        </p:nvSpPr>
        <p:spPr bwMode="auto">
          <a:xfrm>
            <a:off x="3222625" y="242888"/>
            <a:ext cx="504825" cy="504825"/>
          </a:xfrm>
          <a:prstGeom prst="rect">
            <a:avLst/>
          </a:prstGeom>
          <a:solidFill>
            <a:srgbClr val="00206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fr-FR" altLang="fr-FR" sz="200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III</a:t>
            </a:r>
            <a:endParaRPr lang="fr-FR" altLang="fr-FR"/>
          </a:p>
        </p:txBody>
      </p:sp>
      <p:sp>
        <p:nvSpPr>
          <p:cNvPr id="35847" name="Google Shape;1450;p20"/>
          <p:cNvSpPr>
            <a:spLocks noChangeArrowheads="1"/>
          </p:cNvSpPr>
          <p:nvPr/>
        </p:nvSpPr>
        <p:spPr bwMode="auto">
          <a:xfrm>
            <a:off x="10277475" y="234950"/>
            <a:ext cx="503238" cy="504825"/>
          </a:xfrm>
          <a:prstGeom prst="rect">
            <a:avLst/>
          </a:prstGeom>
          <a:solidFill>
            <a:srgbClr val="00206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fr-FR" altLang="fr-FR" sz="200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V</a:t>
            </a:r>
            <a:endParaRPr lang="fr-FR" altLang="fr-FR"/>
          </a:p>
        </p:txBody>
      </p:sp>
      <p:sp>
        <p:nvSpPr>
          <p:cNvPr id="35848" name="Google Shape;1451;p20"/>
          <p:cNvSpPr>
            <a:spLocks noChangeArrowheads="1"/>
          </p:cNvSpPr>
          <p:nvPr/>
        </p:nvSpPr>
        <p:spPr bwMode="auto">
          <a:xfrm>
            <a:off x="2087563" y="241300"/>
            <a:ext cx="458787" cy="503238"/>
          </a:xfrm>
          <a:prstGeom prst="rect">
            <a:avLst/>
          </a:prstGeom>
          <a:solidFill>
            <a:srgbClr val="002060">
              <a:alpha val="87057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fr-FR" altLang="fr-FR" sz="200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I</a:t>
            </a:r>
            <a:endParaRPr lang="fr-FR" altLang="fr-FR"/>
          </a:p>
        </p:txBody>
      </p:sp>
      <p:sp>
        <p:nvSpPr>
          <p:cNvPr id="35849" name="Google Shape;1452;p20"/>
          <p:cNvSpPr>
            <a:spLocks noChangeArrowheads="1"/>
          </p:cNvSpPr>
          <p:nvPr/>
        </p:nvSpPr>
        <p:spPr bwMode="auto">
          <a:xfrm>
            <a:off x="2630488" y="238125"/>
            <a:ext cx="503237" cy="504825"/>
          </a:xfrm>
          <a:prstGeom prst="rect">
            <a:avLst/>
          </a:prstGeom>
          <a:solidFill>
            <a:srgbClr val="002060">
              <a:alpha val="87057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fr-FR" altLang="fr-FR" sz="200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II</a:t>
            </a:r>
            <a:endParaRPr lang="fr-FR" altLang="fr-FR"/>
          </a:p>
        </p:txBody>
      </p:sp>
      <p:sp>
        <p:nvSpPr>
          <p:cNvPr id="35850" name="Google Shape;1453;p20"/>
          <p:cNvSpPr>
            <a:spLocks noChangeArrowheads="1"/>
          </p:cNvSpPr>
          <p:nvPr/>
        </p:nvSpPr>
        <p:spPr bwMode="auto">
          <a:xfrm>
            <a:off x="3816350" y="239713"/>
            <a:ext cx="503238" cy="503237"/>
          </a:xfrm>
          <a:prstGeom prst="rect">
            <a:avLst/>
          </a:prstGeom>
          <a:solidFill>
            <a:srgbClr val="00206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fr-FR" altLang="fr-FR" sz="200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IV</a:t>
            </a:r>
            <a:endParaRPr lang="fr-FR" altLang="fr-FR"/>
          </a:p>
        </p:txBody>
      </p:sp>
      <p:sp>
        <p:nvSpPr>
          <p:cNvPr id="35851" name="Google Shape;1457;p20"/>
          <p:cNvSpPr>
            <a:spLocks noChangeArrowheads="1"/>
          </p:cNvSpPr>
          <p:nvPr/>
        </p:nvSpPr>
        <p:spPr bwMode="auto">
          <a:xfrm>
            <a:off x="10853738" y="234950"/>
            <a:ext cx="503237" cy="504825"/>
          </a:xfrm>
          <a:prstGeom prst="rect">
            <a:avLst/>
          </a:prstGeom>
          <a:solidFill>
            <a:srgbClr val="00206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fr-FR" altLang="fr-FR" sz="200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VI</a:t>
            </a:r>
            <a:endParaRPr lang="fr-FR" altLang="fr-FR"/>
          </a:p>
        </p:txBody>
      </p:sp>
      <p:sp>
        <p:nvSpPr>
          <p:cNvPr id="35858" name="Google Shape;1469;p20"/>
          <p:cNvSpPr>
            <a:spLocks noGrp="1"/>
          </p:cNvSpPr>
          <p:nvPr>
            <p:ph type="sldNum" sz="quarter" idx="13"/>
          </p:nvPr>
        </p:nvSpPr>
        <p:spPr>
          <a:xfrm>
            <a:off x="4554538" y="6594475"/>
            <a:ext cx="3079750" cy="263525"/>
          </a:xfrm>
          <a:noFill/>
        </p:spPr>
        <p:txBody>
          <a:bodyPr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/>
            <a:r>
              <a:rPr lang="fr-FR" altLang="fr-FR" sz="1300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  <a:sym typeface="Cambria" panose="02040503050406030204" pitchFamily="18" charset="0"/>
              </a:rPr>
              <a:t>35</a:t>
            </a:r>
            <a:endParaRPr lang="fr-FR" altLang="fr-FR" sz="1200" dirty="0">
              <a:solidFill>
                <a:srgbClr val="888888"/>
              </a:solidFill>
              <a:latin typeface="Calibri" panose="020F0502020204030204" pitchFamily="34" charset="0"/>
              <a:ea typeface="Cambria" panose="02040503050406030204" pitchFamily="18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35859" name="Google Shape;1470;p20"/>
          <p:cNvSpPr txBox="1">
            <a:spLocks noChangeArrowheads="1"/>
          </p:cNvSpPr>
          <p:nvPr/>
        </p:nvSpPr>
        <p:spPr bwMode="auto">
          <a:xfrm>
            <a:off x="9875838" y="6594475"/>
            <a:ext cx="1768475" cy="29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 sz="1300" dirty="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EMSI 2023-2024</a:t>
            </a:r>
            <a:endParaRPr lang="fr-FR" altLang="fr-FR" dirty="0"/>
          </a:p>
        </p:txBody>
      </p:sp>
      <p:sp>
        <p:nvSpPr>
          <p:cNvPr id="2" name="Google Shape;1461;p20"/>
          <p:cNvSpPr>
            <a:spLocks noChangeArrowheads="1"/>
          </p:cNvSpPr>
          <p:nvPr/>
        </p:nvSpPr>
        <p:spPr bwMode="auto">
          <a:xfrm>
            <a:off x="4351338" y="960438"/>
            <a:ext cx="1866900" cy="4603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fr-FR" altLang="fr-FR" sz="1800">
              <a:solidFill>
                <a:srgbClr val="FFFFFF"/>
              </a:solidFill>
              <a:latin typeface="Century Gothic" panose="020B0502020202020204" pitchFamily="34" charset="0"/>
              <a:sym typeface="Century Gothic" panose="020B0502020202020204" pitchFamily="34" charset="0"/>
            </a:endParaRPr>
          </a:p>
        </p:txBody>
      </p:sp>
      <p:sp>
        <p:nvSpPr>
          <p:cNvPr id="3" name="Google Shape;1463;p20"/>
          <p:cNvSpPr>
            <a:spLocks noChangeArrowheads="1"/>
          </p:cNvSpPr>
          <p:nvPr/>
        </p:nvSpPr>
        <p:spPr bwMode="auto">
          <a:xfrm>
            <a:off x="6218238" y="960438"/>
            <a:ext cx="1947862" cy="4603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fr-FR" altLang="fr-FR" sz="1800">
              <a:solidFill>
                <a:srgbClr val="FFFFFF"/>
              </a:solidFill>
              <a:latin typeface="Century Gothic" panose="020B0502020202020204" pitchFamily="34" charset="0"/>
              <a:sym typeface="Century Gothic" panose="020B0502020202020204" pitchFamily="34" charset="0"/>
            </a:endParaRPr>
          </a:p>
        </p:txBody>
      </p:sp>
      <p:sp>
        <p:nvSpPr>
          <p:cNvPr id="4" name="Google Shape;1464;p20"/>
          <p:cNvSpPr>
            <a:spLocks noChangeArrowheads="1"/>
          </p:cNvSpPr>
          <p:nvPr/>
        </p:nvSpPr>
        <p:spPr bwMode="auto">
          <a:xfrm rot="10800000" flipH="1">
            <a:off x="7075995" y="793752"/>
            <a:ext cx="196850" cy="117475"/>
          </a:xfrm>
          <a:prstGeom prst="triangle">
            <a:avLst>
              <a:gd name="adj" fmla="val 50000"/>
            </a:avLst>
          </a:prstGeom>
          <a:solidFill>
            <a:srgbClr val="EC3A3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fr-FR" altLang="fr-FR" sz="1800">
              <a:solidFill>
                <a:srgbClr val="C00000"/>
              </a:solidFill>
              <a:latin typeface="Century Gothic" panose="020B0502020202020204" pitchFamily="34" charset="0"/>
              <a:sym typeface="Century Gothic" panose="020B0502020202020204" pitchFamily="34" charset="0"/>
            </a:endParaRPr>
          </a:p>
        </p:txBody>
      </p:sp>
      <p:sp>
        <p:nvSpPr>
          <p:cNvPr id="5" name="Google Shape;1465;p20"/>
          <p:cNvSpPr txBox="1">
            <a:spLocks noChangeArrowheads="1"/>
          </p:cNvSpPr>
          <p:nvPr/>
        </p:nvSpPr>
        <p:spPr bwMode="auto">
          <a:xfrm>
            <a:off x="4351338" y="1012825"/>
            <a:ext cx="1866900" cy="29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fr-FR" altLang="fr-FR" sz="1300" b="1" dirty="0">
                <a:solidFill>
                  <a:schemeClr val="bg1">
                    <a:lumMod val="75000"/>
                  </a:schemeClr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Outils</a:t>
            </a:r>
            <a:r>
              <a:rPr lang="fr-FR" altLang="fr-FR" sz="1300" b="1" dirty="0">
                <a:solidFill>
                  <a:srgbClr val="EC3A3B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 </a:t>
            </a:r>
            <a:r>
              <a:rPr lang="fr-FR" altLang="fr-FR" sz="1300" b="1" dirty="0">
                <a:solidFill>
                  <a:schemeClr val="bg1">
                    <a:lumMod val="75000"/>
                  </a:schemeClr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et</a:t>
            </a:r>
            <a:r>
              <a:rPr lang="fr-FR" altLang="fr-FR" sz="1300" b="1" dirty="0">
                <a:solidFill>
                  <a:srgbClr val="EC3A3B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 </a:t>
            </a:r>
            <a:r>
              <a:rPr lang="fr-FR" altLang="fr-FR" sz="1300" b="1" dirty="0">
                <a:solidFill>
                  <a:schemeClr val="bg1">
                    <a:lumMod val="75000"/>
                  </a:schemeClr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technologies</a:t>
            </a:r>
            <a:endParaRPr lang="fr-FR" altLang="fr-FR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" name="Google Shape;1467;p20"/>
          <p:cNvSpPr txBox="1">
            <a:spLocks noChangeArrowheads="1"/>
          </p:cNvSpPr>
          <p:nvPr/>
        </p:nvSpPr>
        <p:spPr bwMode="auto">
          <a:xfrm>
            <a:off x="6218238" y="1022350"/>
            <a:ext cx="1947862" cy="29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fr-FR" altLang="fr-FR" sz="1300" b="1" dirty="0">
                <a:solidFill>
                  <a:srgbClr val="FF0000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Réalisation</a:t>
            </a:r>
            <a:endParaRPr lang="fr-FR" altLang="fr-FR" dirty="0">
              <a:solidFill>
                <a:srgbClr val="FF0000"/>
              </a:solidFill>
            </a:endParaRPr>
          </a:p>
        </p:txBody>
      </p:sp>
      <p:sp>
        <p:nvSpPr>
          <p:cNvPr id="11" name="Google Shape;2078;p38"/>
          <p:cNvSpPr>
            <a:spLocks noChangeArrowheads="1"/>
          </p:cNvSpPr>
          <p:nvPr/>
        </p:nvSpPr>
        <p:spPr bwMode="auto">
          <a:xfrm>
            <a:off x="4088887" y="1681009"/>
            <a:ext cx="3839602" cy="408578"/>
          </a:xfrm>
          <a:prstGeom prst="roundRect">
            <a:avLst>
              <a:gd name="adj" fmla="val 16667"/>
            </a:avLst>
          </a:prstGeom>
          <a:solidFill>
            <a:srgbClr val="00153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wrap="square" lIns="91425" tIns="45700" rIns="91425" bIns="45700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buClr>
                <a:srgbClr val="FFFFFF"/>
              </a:buClr>
              <a:buSzPts val="1800"/>
            </a:pPr>
            <a:r>
              <a:rPr lang="fr-FR" altLang="fr-FR" sz="1800" dirty="0">
                <a:solidFill>
                  <a:srgbClr val="FFFFFF"/>
                </a:solidFill>
                <a:latin typeface="Rockwell" panose="02060603020205020403" pitchFamily="18" charset="0"/>
                <a:sym typeface="Rockwell" panose="02060603020205020403" pitchFamily="18" charset="0"/>
              </a:rPr>
              <a:t>Authentification </a:t>
            </a:r>
            <a:endParaRPr lang="fr-FR" altLang="fr-FR" dirty="0"/>
          </a:p>
        </p:txBody>
      </p:sp>
      <p:pic>
        <p:nvPicPr>
          <p:cNvPr id="9" name="Image 8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80975" y="2395855"/>
            <a:ext cx="6016625" cy="3439795"/>
          </a:xfrm>
          <a:prstGeom prst="rect">
            <a:avLst/>
          </a:prstGeom>
          <a:noFill/>
        </p:spPr>
      </p:pic>
      <p:pic>
        <p:nvPicPr>
          <p:cNvPr id="10" name="Imag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218238" y="2406213"/>
            <a:ext cx="5970270" cy="3413125"/>
          </a:xfrm>
          <a:prstGeom prst="rect">
            <a:avLst/>
          </a:prstGeom>
          <a:noFill/>
        </p:spPr>
      </p:pic>
    </p:spTree>
  </p:cSld>
  <p:clrMapOvr>
    <a:masterClrMapping/>
  </p:clrMapOvr>
  <p:transition spd="slow">
    <p:wip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Google Shape;1442;p20"/>
          <p:cNvSpPr>
            <a:spLocks noChangeArrowheads="1"/>
          </p:cNvSpPr>
          <p:nvPr/>
        </p:nvSpPr>
        <p:spPr bwMode="auto">
          <a:xfrm rot="10800000" flipH="1">
            <a:off x="0" y="6596063"/>
            <a:ext cx="12192000" cy="261937"/>
          </a:xfrm>
          <a:prstGeom prst="rect">
            <a:avLst/>
          </a:prstGeom>
          <a:solidFill>
            <a:srgbClr val="00206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endParaRPr lang="fr-FR" altLang="fr-FR" sz="1800" dirty="0">
              <a:latin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35843" name="Google Shape;1443;p20"/>
          <p:cNvSpPr txBox="1">
            <a:spLocks noChangeArrowheads="1"/>
          </p:cNvSpPr>
          <p:nvPr/>
        </p:nvSpPr>
        <p:spPr bwMode="auto">
          <a:xfrm>
            <a:off x="1524000" y="6580188"/>
            <a:ext cx="2014538" cy="2923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 sz="1300" dirty="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Projet de Génie Logiciel</a:t>
            </a:r>
            <a:endParaRPr lang="fr-FR" altLang="fr-FR" dirty="0"/>
          </a:p>
        </p:txBody>
      </p:sp>
      <p:grpSp>
        <p:nvGrpSpPr>
          <p:cNvPr id="35844" name="Google Shape;1444;p20"/>
          <p:cNvGrpSpPr/>
          <p:nvPr/>
        </p:nvGrpSpPr>
        <p:grpSpPr bwMode="auto">
          <a:xfrm>
            <a:off x="3189288" y="252413"/>
            <a:ext cx="7473950" cy="503237"/>
            <a:chOff x="841108" y="1294358"/>
            <a:chExt cx="7475308" cy="508077"/>
          </a:xfrm>
        </p:grpSpPr>
        <p:sp>
          <p:nvSpPr>
            <p:cNvPr id="35862" name="Google Shape;1445;p20"/>
            <p:cNvSpPr>
              <a:spLocks noChangeArrowheads="1"/>
            </p:cNvSpPr>
            <p:nvPr/>
          </p:nvSpPr>
          <p:spPr bwMode="auto">
            <a:xfrm rot="10800000" flipH="1">
              <a:off x="1921228" y="1294358"/>
              <a:ext cx="6008359" cy="50807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>
              <a:lvl1pPr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 sz="2000">
                <a:solidFill>
                  <a:srgbClr val="FFFFFF"/>
                </a:solidFill>
                <a:latin typeface="Georgia" panose="02040502050405020303" pitchFamily="18" charset="0"/>
                <a:sym typeface="Georgia" panose="02040502050405020303" pitchFamily="18" charset="0"/>
              </a:endParaRPr>
            </a:p>
          </p:txBody>
        </p:sp>
        <p:sp>
          <p:nvSpPr>
            <p:cNvPr id="35863" name="Google Shape;1446;p20"/>
            <p:cNvSpPr txBox="1">
              <a:spLocks noChangeArrowheads="1"/>
            </p:cNvSpPr>
            <p:nvPr/>
          </p:nvSpPr>
          <p:spPr bwMode="auto">
            <a:xfrm>
              <a:off x="841108" y="1340769"/>
              <a:ext cx="133164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25" tIns="45700" rIns="91425" bIns="45700">
              <a:spAutoFit/>
            </a:bodyPr>
            <a:lstStyle>
              <a:lvl1pPr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 sz="2400">
                <a:latin typeface="Century Gothic" panose="020B0502020202020204" pitchFamily="34" charset="0"/>
                <a:sym typeface="Century Gothic" panose="020B0502020202020204" pitchFamily="34" charset="0"/>
              </a:endParaRPr>
            </a:p>
          </p:txBody>
        </p:sp>
        <p:sp>
          <p:nvSpPr>
            <p:cNvPr id="35864" name="Google Shape;1447;p20"/>
            <p:cNvSpPr txBox="1">
              <a:spLocks noChangeArrowheads="1"/>
            </p:cNvSpPr>
            <p:nvPr/>
          </p:nvSpPr>
          <p:spPr bwMode="auto">
            <a:xfrm>
              <a:off x="6984776" y="1340769"/>
              <a:ext cx="133164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25" tIns="45700" rIns="91425" bIns="45700">
              <a:spAutoFit/>
            </a:bodyPr>
            <a:lstStyle>
              <a:lvl1pPr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 sz="2400">
                <a:solidFill>
                  <a:srgbClr val="FFFFFF"/>
                </a:solidFill>
                <a:latin typeface="Century Gothic" panose="020B0502020202020204" pitchFamily="34" charset="0"/>
                <a:sym typeface="Century Gothic" panose="020B0502020202020204" pitchFamily="34" charset="0"/>
              </a:endParaRPr>
            </a:p>
          </p:txBody>
        </p:sp>
      </p:grpSp>
      <p:sp>
        <p:nvSpPr>
          <p:cNvPr id="35845" name="Google Shape;1448;p20"/>
          <p:cNvSpPr>
            <a:spLocks noChangeArrowheads="1"/>
          </p:cNvSpPr>
          <p:nvPr/>
        </p:nvSpPr>
        <p:spPr bwMode="auto">
          <a:xfrm>
            <a:off x="4330700" y="290513"/>
            <a:ext cx="357346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 sz="2000" b="1">
                <a:solidFill>
                  <a:srgbClr val="002060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Réalisation et mise en œuvre</a:t>
            </a:r>
            <a:endParaRPr lang="fr-FR" altLang="fr-FR"/>
          </a:p>
        </p:txBody>
      </p:sp>
      <p:sp>
        <p:nvSpPr>
          <p:cNvPr id="35846" name="Google Shape;1449;p20"/>
          <p:cNvSpPr>
            <a:spLocks noChangeArrowheads="1"/>
          </p:cNvSpPr>
          <p:nvPr/>
        </p:nvSpPr>
        <p:spPr bwMode="auto">
          <a:xfrm>
            <a:off x="3222625" y="242888"/>
            <a:ext cx="504825" cy="504825"/>
          </a:xfrm>
          <a:prstGeom prst="rect">
            <a:avLst/>
          </a:prstGeom>
          <a:solidFill>
            <a:srgbClr val="00206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fr-FR" altLang="fr-FR" sz="200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III</a:t>
            </a:r>
            <a:endParaRPr lang="fr-FR" altLang="fr-FR"/>
          </a:p>
        </p:txBody>
      </p:sp>
      <p:sp>
        <p:nvSpPr>
          <p:cNvPr id="35847" name="Google Shape;1450;p20"/>
          <p:cNvSpPr>
            <a:spLocks noChangeArrowheads="1"/>
          </p:cNvSpPr>
          <p:nvPr/>
        </p:nvSpPr>
        <p:spPr bwMode="auto">
          <a:xfrm>
            <a:off x="10277475" y="234950"/>
            <a:ext cx="503238" cy="504825"/>
          </a:xfrm>
          <a:prstGeom prst="rect">
            <a:avLst/>
          </a:prstGeom>
          <a:solidFill>
            <a:srgbClr val="00206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fr-FR" altLang="fr-FR" sz="200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V</a:t>
            </a:r>
            <a:endParaRPr lang="fr-FR" altLang="fr-FR"/>
          </a:p>
        </p:txBody>
      </p:sp>
      <p:sp>
        <p:nvSpPr>
          <p:cNvPr id="35848" name="Google Shape;1451;p20"/>
          <p:cNvSpPr>
            <a:spLocks noChangeArrowheads="1"/>
          </p:cNvSpPr>
          <p:nvPr/>
        </p:nvSpPr>
        <p:spPr bwMode="auto">
          <a:xfrm>
            <a:off x="2087563" y="241300"/>
            <a:ext cx="458787" cy="503238"/>
          </a:xfrm>
          <a:prstGeom prst="rect">
            <a:avLst/>
          </a:prstGeom>
          <a:solidFill>
            <a:srgbClr val="002060">
              <a:alpha val="87057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fr-FR" altLang="fr-FR" sz="200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I</a:t>
            </a:r>
            <a:endParaRPr lang="fr-FR" altLang="fr-FR"/>
          </a:p>
        </p:txBody>
      </p:sp>
      <p:sp>
        <p:nvSpPr>
          <p:cNvPr id="35849" name="Google Shape;1452;p20"/>
          <p:cNvSpPr>
            <a:spLocks noChangeArrowheads="1"/>
          </p:cNvSpPr>
          <p:nvPr/>
        </p:nvSpPr>
        <p:spPr bwMode="auto">
          <a:xfrm>
            <a:off x="2630488" y="238125"/>
            <a:ext cx="503237" cy="504825"/>
          </a:xfrm>
          <a:prstGeom prst="rect">
            <a:avLst/>
          </a:prstGeom>
          <a:solidFill>
            <a:srgbClr val="002060">
              <a:alpha val="87057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fr-FR" altLang="fr-FR" sz="200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II</a:t>
            </a:r>
            <a:endParaRPr lang="fr-FR" altLang="fr-FR"/>
          </a:p>
        </p:txBody>
      </p:sp>
      <p:sp>
        <p:nvSpPr>
          <p:cNvPr id="35850" name="Google Shape;1453;p20"/>
          <p:cNvSpPr>
            <a:spLocks noChangeArrowheads="1"/>
          </p:cNvSpPr>
          <p:nvPr/>
        </p:nvSpPr>
        <p:spPr bwMode="auto">
          <a:xfrm>
            <a:off x="3816350" y="239713"/>
            <a:ext cx="503238" cy="503237"/>
          </a:xfrm>
          <a:prstGeom prst="rect">
            <a:avLst/>
          </a:prstGeom>
          <a:solidFill>
            <a:srgbClr val="00206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fr-FR" altLang="fr-FR" sz="200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IV</a:t>
            </a:r>
            <a:endParaRPr lang="fr-FR" altLang="fr-FR"/>
          </a:p>
        </p:txBody>
      </p:sp>
      <p:sp>
        <p:nvSpPr>
          <p:cNvPr id="35851" name="Google Shape;1457;p20"/>
          <p:cNvSpPr>
            <a:spLocks noChangeArrowheads="1"/>
          </p:cNvSpPr>
          <p:nvPr/>
        </p:nvSpPr>
        <p:spPr bwMode="auto">
          <a:xfrm>
            <a:off x="10853738" y="234950"/>
            <a:ext cx="503237" cy="504825"/>
          </a:xfrm>
          <a:prstGeom prst="rect">
            <a:avLst/>
          </a:prstGeom>
          <a:solidFill>
            <a:srgbClr val="00206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fr-FR" altLang="fr-FR" sz="200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VI</a:t>
            </a:r>
            <a:endParaRPr lang="fr-FR" altLang="fr-FR"/>
          </a:p>
        </p:txBody>
      </p:sp>
      <p:sp>
        <p:nvSpPr>
          <p:cNvPr id="35858" name="Google Shape;1469;p20"/>
          <p:cNvSpPr>
            <a:spLocks noGrp="1"/>
          </p:cNvSpPr>
          <p:nvPr>
            <p:ph type="sldNum" sz="quarter" idx="13"/>
          </p:nvPr>
        </p:nvSpPr>
        <p:spPr>
          <a:xfrm>
            <a:off x="4554538" y="6594475"/>
            <a:ext cx="3079750" cy="263525"/>
          </a:xfrm>
          <a:noFill/>
        </p:spPr>
        <p:txBody>
          <a:bodyPr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/>
            <a:r>
              <a:rPr lang="fr-FR" altLang="fr-FR" sz="1300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  <a:sym typeface="Cambria" panose="02040503050406030204" pitchFamily="18" charset="0"/>
              </a:rPr>
              <a:t>36</a:t>
            </a:r>
            <a:endParaRPr lang="fr-FR" altLang="fr-FR" sz="1200" dirty="0">
              <a:solidFill>
                <a:srgbClr val="888888"/>
              </a:solidFill>
              <a:latin typeface="Calibri" panose="020F0502020204030204" pitchFamily="34" charset="0"/>
              <a:ea typeface="Cambria" panose="02040503050406030204" pitchFamily="18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35859" name="Google Shape;1470;p20"/>
          <p:cNvSpPr txBox="1">
            <a:spLocks noChangeArrowheads="1"/>
          </p:cNvSpPr>
          <p:nvPr/>
        </p:nvSpPr>
        <p:spPr bwMode="auto">
          <a:xfrm>
            <a:off x="9875838" y="6594475"/>
            <a:ext cx="1768475" cy="29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 sz="1300" dirty="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EMSI 2023-2024</a:t>
            </a:r>
            <a:endParaRPr lang="fr-FR" altLang="fr-FR" dirty="0"/>
          </a:p>
        </p:txBody>
      </p:sp>
      <p:sp>
        <p:nvSpPr>
          <p:cNvPr id="2" name="Google Shape;1461;p20"/>
          <p:cNvSpPr>
            <a:spLocks noChangeArrowheads="1"/>
          </p:cNvSpPr>
          <p:nvPr/>
        </p:nvSpPr>
        <p:spPr bwMode="auto">
          <a:xfrm>
            <a:off x="4351338" y="960438"/>
            <a:ext cx="1866900" cy="4603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fr-FR" altLang="fr-FR" sz="1800">
              <a:solidFill>
                <a:srgbClr val="FFFFFF"/>
              </a:solidFill>
              <a:latin typeface="Century Gothic" panose="020B0502020202020204" pitchFamily="34" charset="0"/>
              <a:sym typeface="Century Gothic" panose="020B0502020202020204" pitchFamily="34" charset="0"/>
            </a:endParaRPr>
          </a:p>
        </p:txBody>
      </p:sp>
      <p:sp>
        <p:nvSpPr>
          <p:cNvPr id="3" name="Google Shape;1463;p20"/>
          <p:cNvSpPr>
            <a:spLocks noChangeArrowheads="1"/>
          </p:cNvSpPr>
          <p:nvPr/>
        </p:nvSpPr>
        <p:spPr bwMode="auto">
          <a:xfrm>
            <a:off x="6218238" y="960438"/>
            <a:ext cx="1947862" cy="4603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fr-FR" altLang="fr-FR" sz="1800">
              <a:solidFill>
                <a:srgbClr val="FFFFFF"/>
              </a:solidFill>
              <a:latin typeface="Century Gothic" panose="020B0502020202020204" pitchFamily="34" charset="0"/>
              <a:sym typeface="Century Gothic" panose="020B0502020202020204" pitchFamily="34" charset="0"/>
            </a:endParaRPr>
          </a:p>
        </p:txBody>
      </p:sp>
      <p:sp>
        <p:nvSpPr>
          <p:cNvPr id="4" name="Google Shape;1464;p20"/>
          <p:cNvSpPr>
            <a:spLocks noChangeArrowheads="1"/>
          </p:cNvSpPr>
          <p:nvPr/>
        </p:nvSpPr>
        <p:spPr bwMode="auto">
          <a:xfrm rot="10800000" flipH="1">
            <a:off x="7075995" y="793752"/>
            <a:ext cx="196850" cy="117475"/>
          </a:xfrm>
          <a:prstGeom prst="triangle">
            <a:avLst>
              <a:gd name="adj" fmla="val 50000"/>
            </a:avLst>
          </a:prstGeom>
          <a:solidFill>
            <a:srgbClr val="EC3A3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fr-FR" altLang="fr-FR" sz="1800">
              <a:solidFill>
                <a:srgbClr val="C00000"/>
              </a:solidFill>
              <a:latin typeface="Century Gothic" panose="020B0502020202020204" pitchFamily="34" charset="0"/>
              <a:sym typeface="Century Gothic" panose="020B0502020202020204" pitchFamily="34" charset="0"/>
            </a:endParaRPr>
          </a:p>
        </p:txBody>
      </p:sp>
      <p:sp>
        <p:nvSpPr>
          <p:cNvPr id="5" name="Google Shape;1465;p20"/>
          <p:cNvSpPr txBox="1">
            <a:spLocks noChangeArrowheads="1"/>
          </p:cNvSpPr>
          <p:nvPr/>
        </p:nvSpPr>
        <p:spPr bwMode="auto">
          <a:xfrm>
            <a:off x="4351338" y="1012825"/>
            <a:ext cx="1866900" cy="29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fr-FR" altLang="fr-FR" sz="1300" b="1" dirty="0">
                <a:solidFill>
                  <a:schemeClr val="bg1">
                    <a:lumMod val="75000"/>
                  </a:schemeClr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Outils</a:t>
            </a:r>
            <a:r>
              <a:rPr lang="fr-FR" altLang="fr-FR" sz="1300" b="1" dirty="0">
                <a:solidFill>
                  <a:srgbClr val="EC3A3B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 </a:t>
            </a:r>
            <a:r>
              <a:rPr lang="fr-FR" altLang="fr-FR" sz="1300" b="1" dirty="0">
                <a:solidFill>
                  <a:schemeClr val="bg1">
                    <a:lumMod val="75000"/>
                  </a:schemeClr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et</a:t>
            </a:r>
            <a:r>
              <a:rPr lang="fr-FR" altLang="fr-FR" sz="1300" b="1" dirty="0">
                <a:solidFill>
                  <a:srgbClr val="EC3A3B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 </a:t>
            </a:r>
            <a:r>
              <a:rPr lang="fr-FR" altLang="fr-FR" sz="1300" b="1" dirty="0">
                <a:solidFill>
                  <a:schemeClr val="bg1">
                    <a:lumMod val="75000"/>
                  </a:schemeClr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technologies</a:t>
            </a:r>
            <a:endParaRPr lang="fr-FR" altLang="fr-FR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" name="Google Shape;1467;p20"/>
          <p:cNvSpPr txBox="1">
            <a:spLocks noChangeArrowheads="1"/>
          </p:cNvSpPr>
          <p:nvPr/>
        </p:nvSpPr>
        <p:spPr bwMode="auto">
          <a:xfrm>
            <a:off x="6218238" y="1022350"/>
            <a:ext cx="1947862" cy="29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fr-FR" altLang="fr-FR" sz="1300" b="1" dirty="0">
                <a:solidFill>
                  <a:srgbClr val="FF0000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Réalisation</a:t>
            </a:r>
            <a:endParaRPr lang="fr-FR" altLang="fr-FR" dirty="0">
              <a:solidFill>
                <a:srgbClr val="FF0000"/>
              </a:solidFill>
            </a:endParaRPr>
          </a:p>
        </p:txBody>
      </p:sp>
      <p:sp>
        <p:nvSpPr>
          <p:cNvPr id="10" name="Google Shape;2078;p38"/>
          <p:cNvSpPr>
            <a:spLocks noChangeArrowheads="1"/>
          </p:cNvSpPr>
          <p:nvPr/>
        </p:nvSpPr>
        <p:spPr bwMode="auto">
          <a:xfrm>
            <a:off x="4088887" y="1681009"/>
            <a:ext cx="3960790" cy="408578"/>
          </a:xfrm>
          <a:prstGeom prst="roundRect">
            <a:avLst>
              <a:gd name="adj" fmla="val 16667"/>
            </a:avLst>
          </a:prstGeom>
          <a:solidFill>
            <a:srgbClr val="00153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wrap="square" lIns="91425" tIns="45700" rIns="91425" bIns="45700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buClr>
                <a:srgbClr val="FFFFFF"/>
              </a:buClr>
              <a:buSzPts val="1800"/>
            </a:pPr>
            <a:r>
              <a:rPr lang="fr-FR" altLang="fr-FR" sz="1800" dirty="0">
                <a:solidFill>
                  <a:schemeClr val="bg1"/>
                </a:solidFill>
                <a:latin typeface="Rockwell" panose="02060603020205020403" pitchFamily="18" charset="0"/>
              </a:rPr>
              <a:t>Tableau du bord du docteur</a:t>
            </a:r>
            <a:endParaRPr lang="fr-FR" altLang="fr-FR" sz="1800" dirty="0">
              <a:solidFill>
                <a:schemeClr val="bg1"/>
              </a:solidFill>
              <a:latin typeface="Rockwell" panose="02060603020205020403" pitchFamily="18" charset="0"/>
            </a:endParaRPr>
          </a:p>
        </p:txBody>
      </p:sp>
      <p:pic>
        <p:nvPicPr>
          <p:cNvPr id="9" name="Image 8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2229648"/>
            <a:ext cx="5949950" cy="3403600"/>
          </a:xfrm>
          <a:prstGeom prst="rect">
            <a:avLst/>
          </a:prstGeom>
          <a:noFill/>
        </p:spPr>
      </p:pic>
      <p:pic>
        <p:nvPicPr>
          <p:cNvPr id="11" name="Image 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263008" y="2275677"/>
            <a:ext cx="5940425" cy="3394710"/>
          </a:xfrm>
          <a:prstGeom prst="rect">
            <a:avLst/>
          </a:prstGeom>
          <a:noFill/>
        </p:spPr>
      </p:pic>
    </p:spTree>
  </p:cSld>
  <p:clrMapOvr>
    <a:masterClrMapping/>
  </p:clrMapOvr>
  <p:transition spd="slow">
    <p:wip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Google Shape;1442;p20"/>
          <p:cNvSpPr>
            <a:spLocks noChangeArrowheads="1"/>
          </p:cNvSpPr>
          <p:nvPr/>
        </p:nvSpPr>
        <p:spPr bwMode="auto">
          <a:xfrm rot="10800000" flipH="1">
            <a:off x="0" y="6596063"/>
            <a:ext cx="12192000" cy="261937"/>
          </a:xfrm>
          <a:prstGeom prst="rect">
            <a:avLst/>
          </a:prstGeom>
          <a:solidFill>
            <a:srgbClr val="00206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endParaRPr lang="fr-FR" altLang="fr-FR" sz="1800">
              <a:latin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35843" name="Google Shape;1443;p20"/>
          <p:cNvSpPr txBox="1">
            <a:spLocks noChangeArrowheads="1"/>
          </p:cNvSpPr>
          <p:nvPr/>
        </p:nvSpPr>
        <p:spPr bwMode="auto">
          <a:xfrm>
            <a:off x="1524000" y="6580188"/>
            <a:ext cx="2014538" cy="2923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 sz="1300" dirty="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Projet de Génie Logiciel</a:t>
            </a:r>
            <a:endParaRPr lang="fr-FR" altLang="fr-FR" dirty="0"/>
          </a:p>
        </p:txBody>
      </p:sp>
      <p:grpSp>
        <p:nvGrpSpPr>
          <p:cNvPr id="35844" name="Google Shape;1444;p20"/>
          <p:cNvGrpSpPr/>
          <p:nvPr/>
        </p:nvGrpSpPr>
        <p:grpSpPr bwMode="auto">
          <a:xfrm>
            <a:off x="3189288" y="252413"/>
            <a:ext cx="7473950" cy="503237"/>
            <a:chOff x="841108" y="1294358"/>
            <a:chExt cx="7475308" cy="508077"/>
          </a:xfrm>
        </p:grpSpPr>
        <p:sp>
          <p:nvSpPr>
            <p:cNvPr id="35862" name="Google Shape;1445;p20"/>
            <p:cNvSpPr>
              <a:spLocks noChangeArrowheads="1"/>
            </p:cNvSpPr>
            <p:nvPr/>
          </p:nvSpPr>
          <p:spPr bwMode="auto">
            <a:xfrm rot="10800000" flipH="1">
              <a:off x="1921228" y="1294358"/>
              <a:ext cx="6008359" cy="50807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>
              <a:lvl1pPr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 sz="2000">
                <a:solidFill>
                  <a:srgbClr val="FFFFFF"/>
                </a:solidFill>
                <a:latin typeface="Georgia" panose="02040502050405020303" pitchFamily="18" charset="0"/>
                <a:sym typeface="Georgia" panose="02040502050405020303" pitchFamily="18" charset="0"/>
              </a:endParaRPr>
            </a:p>
          </p:txBody>
        </p:sp>
        <p:sp>
          <p:nvSpPr>
            <p:cNvPr id="35863" name="Google Shape;1446;p20"/>
            <p:cNvSpPr txBox="1">
              <a:spLocks noChangeArrowheads="1"/>
            </p:cNvSpPr>
            <p:nvPr/>
          </p:nvSpPr>
          <p:spPr bwMode="auto">
            <a:xfrm>
              <a:off x="841108" y="1340769"/>
              <a:ext cx="133164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25" tIns="45700" rIns="91425" bIns="45700">
              <a:spAutoFit/>
            </a:bodyPr>
            <a:lstStyle>
              <a:lvl1pPr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 sz="2400">
                <a:latin typeface="Century Gothic" panose="020B0502020202020204" pitchFamily="34" charset="0"/>
                <a:sym typeface="Century Gothic" panose="020B0502020202020204" pitchFamily="34" charset="0"/>
              </a:endParaRPr>
            </a:p>
          </p:txBody>
        </p:sp>
        <p:sp>
          <p:nvSpPr>
            <p:cNvPr id="35864" name="Google Shape;1447;p20"/>
            <p:cNvSpPr txBox="1">
              <a:spLocks noChangeArrowheads="1"/>
            </p:cNvSpPr>
            <p:nvPr/>
          </p:nvSpPr>
          <p:spPr bwMode="auto">
            <a:xfrm>
              <a:off x="6984776" y="1340769"/>
              <a:ext cx="133164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25" tIns="45700" rIns="91425" bIns="45700">
              <a:spAutoFit/>
            </a:bodyPr>
            <a:lstStyle>
              <a:lvl1pPr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 sz="2400">
                <a:solidFill>
                  <a:srgbClr val="FFFFFF"/>
                </a:solidFill>
                <a:latin typeface="Century Gothic" panose="020B0502020202020204" pitchFamily="34" charset="0"/>
                <a:sym typeface="Century Gothic" panose="020B0502020202020204" pitchFamily="34" charset="0"/>
              </a:endParaRPr>
            </a:p>
          </p:txBody>
        </p:sp>
      </p:grpSp>
      <p:sp>
        <p:nvSpPr>
          <p:cNvPr id="35845" name="Google Shape;1448;p20"/>
          <p:cNvSpPr>
            <a:spLocks noChangeArrowheads="1"/>
          </p:cNvSpPr>
          <p:nvPr/>
        </p:nvSpPr>
        <p:spPr bwMode="auto">
          <a:xfrm>
            <a:off x="4330700" y="290513"/>
            <a:ext cx="357346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 sz="2000" b="1">
                <a:solidFill>
                  <a:srgbClr val="002060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Réalisation et mise en œuvre</a:t>
            </a:r>
            <a:endParaRPr lang="fr-FR" altLang="fr-FR"/>
          </a:p>
        </p:txBody>
      </p:sp>
      <p:sp>
        <p:nvSpPr>
          <p:cNvPr id="35846" name="Google Shape;1449;p20"/>
          <p:cNvSpPr>
            <a:spLocks noChangeArrowheads="1"/>
          </p:cNvSpPr>
          <p:nvPr/>
        </p:nvSpPr>
        <p:spPr bwMode="auto">
          <a:xfrm>
            <a:off x="3222625" y="242888"/>
            <a:ext cx="504825" cy="504825"/>
          </a:xfrm>
          <a:prstGeom prst="rect">
            <a:avLst/>
          </a:prstGeom>
          <a:solidFill>
            <a:srgbClr val="00206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fr-FR" altLang="fr-FR" sz="200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III</a:t>
            </a:r>
            <a:endParaRPr lang="fr-FR" altLang="fr-FR"/>
          </a:p>
        </p:txBody>
      </p:sp>
      <p:sp>
        <p:nvSpPr>
          <p:cNvPr id="35847" name="Google Shape;1450;p20"/>
          <p:cNvSpPr>
            <a:spLocks noChangeArrowheads="1"/>
          </p:cNvSpPr>
          <p:nvPr/>
        </p:nvSpPr>
        <p:spPr bwMode="auto">
          <a:xfrm>
            <a:off x="10277475" y="234950"/>
            <a:ext cx="503238" cy="504825"/>
          </a:xfrm>
          <a:prstGeom prst="rect">
            <a:avLst/>
          </a:prstGeom>
          <a:solidFill>
            <a:srgbClr val="00206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fr-FR" altLang="fr-FR" sz="200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V</a:t>
            </a:r>
            <a:endParaRPr lang="fr-FR" altLang="fr-FR"/>
          </a:p>
        </p:txBody>
      </p:sp>
      <p:sp>
        <p:nvSpPr>
          <p:cNvPr id="35848" name="Google Shape;1451;p20"/>
          <p:cNvSpPr>
            <a:spLocks noChangeArrowheads="1"/>
          </p:cNvSpPr>
          <p:nvPr/>
        </p:nvSpPr>
        <p:spPr bwMode="auto">
          <a:xfrm>
            <a:off x="2087563" y="241300"/>
            <a:ext cx="458787" cy="503238"/>
          </a:xfrm>
          <a:prstGeom prst="rect">
            <a:avLst/>
          </a:prstGeom>
          <a:solidFill>
            <a:srgbClr val="002060">
              <a:alpha val="87057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fr-FR" altLang="fr-FR" sz="200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I</a:t>
            </a:r>
            <a:endParaRPr lang="fr-FR" altLang="fr-FR"/>
          </a:p>
        </p:txBody>
      </p:sp>
      <p:sp>
        <p:nvSpPr>
          <p:cNvPr id="35849" name="Google Shape;1452;p20"/>
          <p:cNvSpPr>
            <a:spLocks noChangeArrowheads="1"/>
          </p:cNvSpPr>
          <p:nvPr/>
        </p:nvSpPr>
        <p:spPr bwMode="auto">
          <a:xfrm>
            <a:off x="2630488" y="238125"/>
            <a:ext cx="503237" cy="504825"/>
          </a:xfrm>
          <a:prstGeom prst="rect">
            <a:avLst/>
          </a:prstGeom>
          <a:solidFill>
            <a:srgbClr val="002060">
              <a:alpha val="87057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fr-FR" altLang="fr-FR" sz="200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II</a:t>
            </a:r>
            <a:endParaRPr lang="fr-FR" altLang="fr-FR"/>
          </a:p>
        </p:txBody>
      </p:sp>
      <p:sp>
        <p:nvSpPr>
          <p:cNvPr id="35850" name="Google Shape;1453;p20"/>
          <p:cNvSpPr>
            <a:spLocks noChangeArrowheads="1"/>
          </p:cNvSpPr>
          <p:nvPr/>
        </p:nvSpPr>
        <p:spPr bwMode="auto">
          <a:xfrm>
            <a:off x="3816350" y="239713"/>
            <a:ext cx="503238" cy="503237"/>
          </a:xfrm>
          <a:prstGeom prst="rect">
            <a:avLst/>
          </a:prstGeom>
          <a:solidFill>
            <a:srgbClr val="00206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fr-FR" altLang="fr-FR" sz="200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IV</a:t>
            </a:r>
            <a:endParaRPr lang="fr-FR" altLang="fr-FR"/>
          </a:p>
        </p:txBody>
      </p:sp>
      <p:sp>
        <p:nvSpPr>
          <p:cNvPr id="35851" name="Google Shape;1457;p20"/>
          <p:cNvSpPr>
            <a:spLocks noChangeArrowheads="1"/>
          </p:cNvSpPr>
          <p:nvPr/>
        </p:nvSpPr>
        <p:spPr bwMode="auto">
          <a:xfrm>
            <a:off x="10853738" y="234950"/>
            <a:ext cx="503237" cy="504825"/>
          </a:xfrm>
          <a:prstGeom prst="rect">
            <a:avLst/>
          </a:prstGeom>
          <a:solidFill>
            <a:srgbClr val="00206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fr-FR" altLang="fr-FR" sz="200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VI</a:t>
            </a:r>
            <a:endParaRPr lang="fr-FR" altLang="fr-FR"/>
          </a:p>
        </p:txBody>
      </p:sp>
      <p:sp>
        <p:nvSpPr>
          <p:cNvPr id="35858" name="Google Shape;1469;p20"/>
          <p:cNvSpPr>
            <a:spLocks noGrp="1"/>
          </p:cNvSpPr>
          <p:nvPr>
            <p:ph type="sldNum" sz="quarter" idx="13"/>
          </p:nvPr>
        </p:nvSpPr>
        <p:spPr>
          <a:xfrm>
            <a:off x="4554538" y="6594475"/>
            <a:ext cx="3079750" cy="263525"/>
          </a:xfrm>
          <a:noFill/>
        </p:spPr>
        <p:txBody>
          <a:bodyPr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/>
            <a:r>
              <a:rPr lang="fr-FR" altLang="fr-FR" sz="1300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  <a:sym typeface="Cambria" panose="02040503050406030204" pitchFamily="18" charset="0"/>
              </a:rPr>
              <a:t>37</a:t>
            </a:r>
            <a:endParaRPr lang="fr-FR" altLang="fr-FR" sz="1200" dirty="0">
              <a:solidFill>
                <a:srgbClr val="888888"/>
              </a:solidFill>
              <a:latin typeface="Calibri" panose="020F0502020204030204" pitchFamily="34" charset="0"/>
              <a:ea typeface="Cambria" panose="02040503050406030204" pitchFamily="18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35859" name="Google Shape;1470;p20"/>
          <p:cNvSpPr txBox="1">
            <a:spLocks noChangeArrowheads="1"/>
          </p:cNvSpPr>
          <p:nvPr/>
        </p:nvSpPr>
        <p:spPr bwMode="auto">
          <a:xfrm>
            <a:off x="9875838" y="6594475"/>
            <a:ext cx="1768475" cy="29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 sz="1300" dirty="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EMSI 2023-2024</a:t>
            </a:r>
            <a:endParaRPr lang="fr-FR" altLang="fr-FR" dirty="0"/>
          </a:p>
        </p:txBody>
      </p:sp>
      <p:sp>
        <p:nvSpPr>
          <p:cNvPr id="2" name="Google Shape;1461;p20"/>
          <p:cNvSpPr>
            <a:spLocks noChangeArrowheads="1"/>
          </p:cNvSpPr>
          <p:nvPr/>
        </p:nvSpPr>
        <p:spPr bwMode="auto">
          <a:xfrm>
            <a:off x="4351338" y="960438"/>
            <a:ext cx="1866900" cy="4603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fr-FR" altLang="fr-FR" sz="1800">
              <a:solidFill>
                <a:srgbClr val="FFFFFF"/>
              </a:solidFill>
              <a:latin typeface="Century Gothic" panose="020B0502020202020204" pitchFamily="34" charset="0"/>
              <a:sym typeface="Century Gothic" panose="020B0502020202020204" pitchFamily="34" charset="0"/>
            </a:endParaRPr>
          </a:p>
        </p:txBody>
      </p:sp>
      <p:sp>
        <p:nvSpPr>
          <p:cNvPr id="3" name="Google Shape;1463;p20"/>
          <p:cNvSpPr>
            <a:spLocks noChangeArrowheads="1"/>
          </p:cNvSpPr>
          <p:nvPr/>
        </p:nvSpPr>
        <p:spPr bwMode="auto">
          <a:xfrm>
            <a:off x="6218238" y="960438"/>
            <a:ext cx="1947862" cy="4603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fr-FR" altLang="fr-FR" sz="1800">
              <a:solidFill>
                <a:srgbClr val="FFFFFF"/>
              </a:solidFill>
              <a:latin typeface="Century Gothic" panose="020B0502020202020204" pitchFamily="34" charset="0"/>
              <a:sym typeface="Century Gothic" panose="020B0502020202020204" pitchFamily="34" charset="0"/>
            </a:endParaRPr>
          </a:p>
        </p:txBody>
      </p:sp>
      <p:sp>
        <p:nvSpPr>
          <p:cNvPr id="4" name="Google Shape;1464;p20"/>
          <p:cNvSpPr>
            <a:spLocks noChangeArrowheads="1"/>
          </p:cNvSpPr>
          <p:nvPr/>
        </p:nvSpPr>
        <p:spPr bwMode="auto">
          <a:xfrm rot="10800000" flipH="1">
            <a:off x="7075995" y="793752"/>
            <a:ext cx="196850" cy="117475"/>
          </a:xfrm>
          <a:prstGeom prst="triangle">
            <a:avLst>
              <a:gd name="adj" fmla="val 50000"/>
            </a:avLst>
          </a:prstGeom>
          <a:solidFill>
            <a:srgbClr val="EC3A3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fr-FR" altLang="fr-FR" sz="1800">
              <a:solidFill>
                <a:srgbClr val="C00000"/>
              </a:solidFill>
              <a:latin typeface="Century Gothic" panose="020B0502020202020204" pitchFamily="34" charset="0"/>
              <a:sym typeface="Century Gothic" panose="020B0502020202020204" pitchFamily="34" charset="0"/>
            </a:endParaRPr>
          </a:p>
        </p:txBody>
      </p:sp>
      <p:sp>
        <p:nvSpPr>
          <p:cNvPr id="5" name="Google Shape;1465;p20"/>
          <p:cNvSpPr txBox="1">
            <a:spLocks noChangeArrowheads="1"/>
          </p:cNvSpPr>
          <p:nvPr/>
        </p:nvSpPr>
        <p:spPr bwMode="auto">
          <a:xfrm>
            <a:off x="4351338" y="1012825"/>
            <a:ext cx="1866900" cy="29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fr-FR" altLang="fr-FR" sz="1300" b="1" dirty="0">
                <a:solidFill>
                  <a:schemeClr val="bg1">
                    <a:lumMod val="75000"/>
                  </a:schemeClr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Outils</a:t>
            </a:r>
            <a:r>
              <a:rPr lang="fr-FR" altLang="fr-FR" sz="1300" b="1" dirty="0">
                <a:solidFill>
                  <a:srgbClr val="EC3A3B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 </a:t>
            </a:r>
            <a:r>
              <a:rPr lang="fr-FR" altLang="fr-FR" sz="1300" b="1" dirty="0">
                <a:solidFill>
                  <a:schemeClr val="bg1">
                    <a:lumMod val="75000"/>
                  </a:schemeClr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et</a:t>
            </a:r>
            <a:r>
              <a:rPr lang="fr-FR" altLang="fr-FR" sz="1300" b="1" dirty="0">
                <a:solidFill>
                  <a:srgbClr val="EC3A3B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 </a:t>
            </a:r>
            <a:r>
              <a:rPr lang="fr-FR" altLang="fr-FR" sz="1300" b="1" dirty="0">
                <a:solidFill>
                  <a:schemeClr val="bg1">
                    <a:lumMod val="75000"/>
                  </a:schemeClr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technologies</a:t>
            </a:r>
            <a:endParaRPr lang="fr-FR" altLang="fr-FR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" name="Google Shape;1467;p20"/>
          <p:cNvSpPr txBox="1">
            <a:spLocks noChangeArrowheads="1"/>
          </p:cNvSpPr>
          <p:nvPr/>
        </p:nvSpPr>
        <p:spPr bwMode="auto">
          <a:xfrm>
            <a:off x="6218238" y="1022350"/>
            <a:ext cx="1947862" cy="29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fr-FR" altLang="fr-FR" sz="1300" b="1" dirty="0">
                <a:solidFill>
                  <a:srgbClr val="FF0000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Réalisation</a:t>
            </a:r>
            <a:endParaRPr lang="fr-FR" altLang="fr-FR" dirty="0">
              <a:solidFill>
                <a:srgbClr val="FF0000"/>
              </a:solidFill>
            </a:endParaRPr>
          </a:p>
        </p:txBody>
      </p:sp>
      <p:sp>
        <p:nvSpPr>
          <p:cNvPr id="9" name="Google Shape;2078;p38"/>
          <p:cNvSpPr>
            <a:spLocks noChangeArrowheads="1"/>
          </p:cNvSpPr>
          <p:nvPr/>
        </p:nvSpPr>
        <p:spPr bwMode="auto">
          <a:xfrm>
            <a:off x="4088887" y="1681009"/>
            <a:ext cx="3839602" cy="408578"/>
          </a:xfrm>
          <a:prstGeom prst="roundRect">
            <a:avLst>
              <a:gd name="adj" fmla="val 16667"/>
            </a:avLst>
          </a:prstGeom>
          <a:solidFill>
            <a:srgbClr val="00153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wrap="square" lIns="91425" tIns="45700" rIns="91425" bIns="45700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buClr>
                <a:srgbClr val="FFFFFF"/>
              </a:buClr>
              <a:buSzPts val="1800"/>
            </a:pPr>
            <a:r>
              <a:rPr lang="fr-FR" altLang="fr-FR" sz="1800" dirty="0">
                <a:solidFill>
                  <a:schemeClr val="bg1"/>
                </a:solidFill>
                <a:latin typeface="Rockwell" panose="02060603020205020403" pitchFamily="18" charset="0"/>
              </a:rPr>
              <a:t>Accueil du patient</a:t>
            </a:r>
            <a:endParaRPr lang="fr-FR" altLang="fr-FR" sz="1800" dirty="0">
              <a:solidFill>
                <a:schemeClr val="bg1"/>
              </a:solidFill>
              <a:latin typeface="Rockwell" panose="02060603020205020403" pitchFamily="18" charset="0"/>
            </a:endParaRPr>
          </a:p>
        </p:txBody>
      </p:sp>
      <p:pic>
        <p:nvPicPr>
          <p:cNvPr id="10" name="Image 9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217386" y="2449830"/>
            <a:ext cx="5922645" cy="3385820"/>
          </a:xfrm>
          <a:prstGeom prst="rect">
            <a:avLst/>
          </a:prstGeom>
          <a:noFill/>
        </p:spPr>
      </p:pic>
    </p:spTree>
  </p:cSld>
  <p:clrMapOvr>
    <a:masterClrMapping/>
  </p:clrMapOvr>
  <p:transition spd="slow">
    <p:wip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Google Shape;2076;p38"/>
          <p:cNvSpPr>
            <a:spLocks noChangeArrowheads="1"/>
          </p:cNvSpPr>
          <p:nvPr/>
        </p:nvSpPr>
        <p:spPr bwMode="auto">
          <a:xfrm rot="10800000" flipH="1">
            <a:off x="0" y="6596063"/>
            <a:ext cx="12192000" cy="261937"/>
          </a:xfrm>
          <a:prstGeom prst="rect">
            <a:avLst/>
          </a:prstGeom>
          <a:solidFill>
            <a:srgbClr val="00206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endParaRPr lang="fr-FR" altLang="fr-FR" sz="1800">
              <a:latin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37891" name="Google Shape;2077;p38"/>
          <p:cNvSpPr txBox="1">
            <a:spLocks noChangeArrowheads="1"/>
          </p:cNvSpPr>
          <p:nvPr/>
        </p:nvSpPr>
        <p:spPr bwMode="auto">
          <a:xfrm>
            <a:off x="1524000" y="6580188"/>
            <a:ext cx="2014538" cy="2923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 sz="1300" dirty="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Projet de Génie Logiciel</a:t>
            </a:r>
            <a:endParaRPr lang="fr-FR" altLang="fr-FR" dirty="0"/>
          </a:p>
        </p:txBody>
      </p:sp>
      <p:sp>
        <p:nvSpPr>
          <p:cNvPr id="2078" name="Google Shape;2078;p38"/>
          <p:cNvSpPr>
            <a:spLocks noChangeArrowheads="1"/>
          </p:cNvSpPr>
          <p:nvPr/>
        </p:nvSpPr>
        <p:spPr bwMode="auto">
          <a:xfrm>
            <a:off x="376238" y="1508125"/>
            <a:ext cx="2295525" cy="409575"/>
          </a:xfrm>
          <a:prstGeom prst="roundRect">
            <a:avLst>
              <a:gd name="adj" fmla="val 16667"/>
            </a:avLst>
          </a:prstGeom>
          <a:solidFill>
            <a:srgbClr val="00153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91425" tIns="45700" rIns="91425" bIns="45700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buClr>
                <a:srgbClr val="FFFFFF"/>
              </a:buClr>
              <a:buSzPts val="1800"/>
            </a:pPr>
            <a:r>
              <a:rPr lang="fr-FR" altLang="fr-FR" sz="1800">
                <a:solidFill>
                  <a:srgbClr val="FFFFFF"/>
                </a:solidFill>
                <a:latin typeface="Rockwell" panose="02060603020205020403" pitchFamily="18" charset="0"/>
                <a:sym typeface="Rockwell" panose="02060603020205020403" pitchFamily="18" charset="0"/>
              </a:rPr>
              <a:t>Le but du projet</a:t>
            </a:r>
            <a:endParaRPr lang="fr-FR" altLang="fr-FR"/>
          </a:p>
        </p:txBody>
      </p:sp>
      <p:sp>
        <p:nvSpPr>
          <p:cNvPr id="2079" name="Google Shape;2079;p38"/>
          <p:cNvSpPr>
            <a:spLocks noChangeArrowheads="1"/>
          </p:cNvSpPr>
          <p:nvPr/>
        </p:nvSpPr>
        <p:spPr bwMode="auto">
          <a:xfrm>
            <a:off x="376238" y="3679825"/>
            <a:ext cx="2295525" cy="407988"/>
          </a:xfrm>
          <a:prstGeom prst="roundRect">
            <a:avLst>
              <a:gd name="adj" fmla="val 16667"/>
            </a:avLst>
          </a:prstGeom>
          <a:solidFill>
            <a:srgbClr val="00153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91425" tIns="45700" rIns="91425" bIns="45700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buClr>
                <a:srgbClr val="FFFFFF"/>
              </a:buClr>
              <a:buSzPts val="1800"/>
            </a:pPr>
            <a:r>
              <a:rPr lang="fr-FR" altLang="fr-FR" sz="1800" dirty="0">
                <a:solidFill>
                  <a:schemeClr val="bg1"/>
                </a:solidFill>
                <a:latin typeface="Rockwell" panose="02060603020205020403" pitchFamily="18" charset="0"/>
              </a:rPr>
              <a:t>Travail Réalisé</a:t>
            </a:r>
            <a:endParaRPr lang="fr-FR" altLang="fr-FR" sz="1800" dirty="0">
              <a:solidFill>
                <a:schemeClr val="bg1"/>
              </a:solidFill>
              <a:latin typeface="Rockwell" panose="02060603020205020403" pitchFamily="18" charset="0"/>
            </a:endParaRPr>
          </a:p>
        </p:txBody>
      </p:sp>
      <p:sp>
        <p:nvSpPr>
          <p:cNvPr id="2080" name="Google Shape;2080;p38"/>
          <p:cNvSpPr txBox="1">
            <a:spLocks noChangeArrowheads="1"/>
          </p:cNvSpPr>
          <p:nvPr/>
        </p:nvSpPr>
        <p:spPr bwMode="auto">
          <a:xfrm>
            <a:off x="252413" y="2238375"/>
            <a:ext cx="11391900" cy="456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>
            <a:spAutoFit/>
          </a:bodyPr>
          <a:lstStyle>
            <a:lvl1pPr marL="361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marL="76200" indent="0" algn="just" eaLnBrk="1" hangingPunct="1">
              <a:lnSpc>
                <a:spcPct val="150000"/>
              </a:lnSpc>
              <a:buSzPts val="2400"/>
            </a:pPr>
            <a:r>
              <a:rPr lang="fr-FR" altLang="fr-FR" sz="1800" dirty="0">
                <a:latin typeface="+mn-lt"/>
                <a:cs typeface="Calibri" panose="020F0502020204030204" pitchFamily="34" charset="0"/>
              </a:rPr>
              <a:t>Mise en place d’une </a:t>
            </a:r>
            <a:r>
              <a:rPr lang="fr-FR" altLang="fr-FR" sz="1800" b="1" dirty="0">
                <a:latin typeface="+mn-lt"/>
                <a:cs typeface="Calibri" panose="020F0502020204030204" pitchFamily="34" charset="0"/>
              </a:rPr>
              <a:t>application web de gestion d’un cabinet bancaire </a:t>
            </a:r>
            <a:r>
              <a:rPr lang="fr-FR" altLang="fr-FR" sz="1800" dirty="0">
                <a:latin typeface="+mn-lt"/>
                <a:cs typeface="Calibri" panose="020F0502020204030204" pitchFamily="34" charset="0"/>
              </a:rPr>
              <a:t>qui réponds au besoin du client</a:t>
            </a:r>
            <a:endParaRPr lang="fr-FR" altLang="fr-FR" sz="1800" b="1" dirty="0">
              <a:latin typeface="+mn-lt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081" name="Google Shape;2081;p38"/>
          <p:cNvSpPr>
            <a:spLocks noChangeArrowheads="1"/>
          </p:cNvSpPr>
          <p:nvPr/>
        </p:nvSpPr>
        <p:spPr bwMode="auto">
          <a:xfrm>
            <a:off x="376238" y="4300538"/>
            <a:ext cx="10020829" cy="1477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5" tIns="45700" rIns="91425" bIns="45700">
            <a:spAutoFit/>
          </a:bodyPr>
          <a:lstStyle>
            <a:lvl1pPr marL="2857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Mise en place de plusieurs interfaces conviviales pour faciliter à l’utilisateur la gestion et le suivi des cabinets médicales.</a:t>
            </a:r>
            <a:endParaRPr lang="en-US" sz="1800" dirty="0">
              <a:latin typeface="+mj-lt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/>
            <a:endParaRPr lang="fr-FR" sz="1800" dirty="0">
              <a:latin typeface="+mj-lt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/>
            <a:endParaRPr lang="fr-FR" sz="1800" dirty="0">
              <a:latin typeface="+mj-lt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1800" dirty="0">
              <a:latin typeface="+mj-lt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37896" name="Google Shape;2082;p38"/>
          <p:cNvGrpSpPr/>
          <p:nvPr/>
        </p:nvGrpSpPr>
        <p:grpSpPr bwMode="auto">
          <a:xfrm>
            <a:off x="3189288" y="252413"/>
            <a:ext cx="7473950" cy="503237"/>
            <a:chOff x="841108" y="1294358"/>
            <a:chExt cx="7475308" cy="508077"/>
          </a:xfrm>
        </p:grpSpPr>
        <p:sp>
          <p:nvSpPr>
            <p:cNvPr id="37908" name="Google Shape;2083;p38"/>
            <p:cNvSpPr>
              <a:spLocks noChangeArrowheads="1"/>
            </p:cNvSpPr>
            <p:nvPr/>
          </p:nvSpPr>
          <p:spPr bwMode="auto">
            <a:xfrm rot="10800000" flipH="1">
              <a:off x="1921228" y="1294358"/>
              <a:ext cx="6008359" cy="50807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>
              <a:lvl1pPr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 sz="2000">
                <a:solidFill>
                  <a:srgbClr val="FFFFFF"/>
                </a:solidFill>
                <a:latin typeface="Georgia" panose="02040502050405020303" pitchFamily="18" charset="0"/>
                <a:sym typeface="Georgia" panose="02040502050405020303" pitchFamily="18" charset="0"/>
              </a:endParaRPr>
            </a:p>
          </p:txBody>
        </p:sp>
        <p:sp>
          <p:nvSpPr>
            <p:cNvPr id="37909" name="Google Shape;2084;p38"/>
            <p:cNvSpPr txBox="1">
              <a:spLocks noChangeArrowheads="1"/>
            </p:cNvSpPr>
            <p:nvPr/>
          </p:nvSpPr>
          <p:spPr bwMode="auto">
            <a:xfrm>
              <a:off x="841108" y="1340769"/>
              <a:ext cx="133164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25" tIns="45700" rIns="91425" bIns="45700">
              <a:spAutoFit/>
            </a:bodyPr>
            <a:lstStyle>
              <a:lvl1pPr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 sz="2400">
                <a:latin typeface="Century Gothic" panose="020B0502020202020204" pitchFamily="34" charset="0"/>
                <a:sym typeface="Century Gothic" panose="020B0502020202020204" pitchFamily="34" charset="0"/>
              </a:endParaRPr>
            </a:p>
          </p:txBody>
        </p:sp>
        <p:sp>
          <p:nvSpPr>
            <p:cNvPr id="37910" name="Google Shape;2085;p38"/>
            <p:cNvSpPr txBox="1">
              <a:spLocks noChangeArrowheads="1"/>
            </p:cNvSpPr>
            <p:nvPr/>
          </p:nvSpPr>
          <p:spPr bwMode="auto">
            <a:xfrm>
              <a:off x="6984776" y="1340769"/>
              <a:ext cx="133164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25" tIns="45700" rIns="91425" bIns="45700">
              <a:spAutoFit/>
            </a:bodyPr>
            <a:lstStyle>
              <a:lvl1pPr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 sz="2400">
                <a:solidFill>
                  <a:srgbClr val="FFFFFF"/>
                </a:solidFill>
                <a:latin typeface="Century Gothic" panose="020B0502020202020204" pitchFamily="34" charset="0"/>
                <a:sym typeface="Century Gothic" panose="020B0502020202020204" pitchFamily="34" charset="0"/>
              </a:endParaRPr>
            </a:p>
          </p:txBody>
        </p:sp>
      </p:grpSp>
      <p:sp>
        <p:nvSpPr>
          <p:cNvPr id="37897" name="Google Shape;2086;p38"/>
          <p:cNvSpPr>
            <a:spLocks noChangeArrowheads="1"/>
          </p:cNvSpPr>
          <p:nvPr/>
        </p:nvSpPr>
        <p:spPr bwMode="auto">
          <a:xfrm>
            <a:off x="4918075" y="306388"/>
            <a:ext cx="41719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 sz="2000" b="1">
                <a:solidFill>
                  <a:srgbClr val="002060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Conclusion et perspectives</a:t>
            </a:r>
            <a:endParaRPr lang="fr-FR" altLang="fr-FR"/>
          </a:p>
        </p:txBody>
      </p:sp>
      <p:sp>
        <p:nvSpPr>
          <p:cNvPr id="37898" name="Google Shape;2087;p38"/>
          <p:cNvSpPr>
            <a:spLocks noChangeArrowheads="1"/>
          </p:cNvSpPr>
          <p:nvPr/>
        </p:nvSpPr>
        <p:spPr bwMode="auto">
          <a:xfrm>
            <a:off x="3222625" y="246063"/>
            <a:ext cx="504825" cy="503237"/>
          </a:xfrm>
          <a:prstGeom prst="rect">
            <a:avLst/>
          </a:prstGeom>
          <a:solidFill>
            <a:srgbClr val="00206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fr-FR" altLang="fr-FR" sz="200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III</a:t>
            </a:r>
            <a:endParaRPr lang="fr-FR" altLang="fr-FR"/>
          </a:p>
        </p:txBody>
      </p:sp>
      <p:sp>
        <p:nvSpPr>
          <p:cNvPr id="37899" name="Google Shape;2088;p38"/>
          <p:cNvSpPr>
            <a:spLocks noChangeArrowheads="1"/>
          </p:cNvSpPr>
          <p:nvPr/>
        </p:nvSpPr>
        <p:spPr bwMode="auto">
          <a:xfrm>
            <a:off x="4408488" y="252413"/>
            <a:ext cx="503237" cy="503237"/>
          </a:xfrm>
          <a:prstGeom prst="rect">
            <a:avLst/>
          </a:prstGeom>
          <a:solidFill>
            <a:srgbClr val="00206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fr-FR" altLang="fr-FR" sz="200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V</a:t>
            </a:r>
            <a:endParaRPr lang="fr-FR" altLang="fr-FR"/>
          </a:p>
        </p:txBody>
      </p:sp>
      <p:sp>
        <p:nvSpPr>
          <p:cNvPr id="37900" name="Google Shape;2089;p38"/>
          <p:cNvSpPr>
            <a:spLocks noChangeArrowheads="1"/>
          </p:cNvSpPr>
          <p:nvPr/>
        </p:nvSpPr>
        <p:spPr bwMode="auto">
          <a:xfrm>
            <a:off x="2087563" y="241300"/>
            <a:ext cx="458787" cy="503238"/>
          </a:xfrm>
          <a:prstGeom prst="rect">
            <a:avLst/>
          </a:prstGeom>
          <a:solidFill>
            <a:srgbClr val="002060">
              <a:alpha val="87057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fr-FR" altLang="fr-FR" sz="200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I</a:t>
            </a:r>
            <a:endParaRPr lang="fr-FR" altLang="fr-FR"/>
          </a:p>
        </p:txBody>
      </p:sp>
      <p:sp>
        <p:nvSpPr>
          <p:cNvPr id="37901" name="Google Shape;2090;p38"/>
          <p:cNvSpPr>
            <a:spLocks noChangeArrowheads="1"/>
          </p:cNvSpPr>
          <p:nvPr/>
        </p:nvSpPr>
        <p:spPr bwMode="auto">
          <a:xfrm>
            <a:off x="2630488" y="238125"/>
            <a:ext cx="503237" cy="504825"/>
          </a:xfrm>
          <a:prstGeom prst="rect">
            <a:avLst/>
          </a:prstGeom>
          <a:solidFill>
            <a:srgbClr val="002060">
              <a:alpha val="87057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fr-FR" altLang="fr-FR" sz="200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II</a:t>
            </a:r>
            <a:endParaRPr lang="fr-FR" altLang="fr-FR"/>
          </a:p>
        </p:txBody>
      </p:sp>
      <p:sp>
        <p:nvSpPr>
          <p:cNvPr id="37902" name="Google Shape;2091;p38"/>
          <p:cNvSpPr>
            <a:spLocks noChangeArrowheads="1"/>
          </p:cNvSpPr>
          <p:nvPr/>
        </p:nvSpPr>
        <p:spPr bwMode="auto">
          <a:xfrm>
            <a:off x="3816350" y="249238"/>
            <a:ext cx="503238" cy="503237"/>
          </a:xfrm>
          <a:prstGeom prst="rect">
            <a:avLst/>
          </a:prstGeom>
          <a:solidFill>
            <a:srgbClr val="00206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fr-FR" altLang="fr-FR" sz="200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IV</a:t>
            </a:r>
            <a:endParaRPr lang="fr-FR" altLang="fr-FR"/>
          </a:p>
        </p:txBody>
      </p:sp>
      <p:sp>
        <p:nvSpPr>
          <p:cNvPr id="37903" name="Google Shape;2093;p38"/>
          <p:cNvSpPr>
            <a:spLocks noGrp="1"/>
          </p:cNvSpPr>
          <p:nvPr>
            <p:ph type="sldNum" sz="quarter" idx="13"/>
          </p:nvPr>
        </p:nvSpPr>
        <p:spPr>
          <a:xfrm>
            <a:off x="4554538" y="6594475"/>
            <a:ext cx="3079750" cy="263525"/>
          </a:xfrm>
          <a:noFill/>
        </p:spPr>
        <p:txBody>
          <a:bodyPr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/>
            <a:r>
              <a:rPr lang="fr-FR" altLang="fr-FR" sz="1300" dirty="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38</a:t>
            </a:r>
            <a:endParaRPr lang="fr-FR" altLang="fr-FR" sz="1200" dirty="0">
              <a:solidFill>
                <a:srgbClr val="888888"/>
              </a:solidFill>
              <a:latin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37904" name="Google Shape;2094;p38"/>
          <p:cNvSpPr txBox="1">
            <a:spLocks noChangeArrowheads="1"/>
          </p:cNvSpPr>
          <p:nvPr/>
        </p:nvSpPr>
        <p:spPr bwMode="auto">
          <a:xfrm>
            <a:off x="9875838" y="6594475"/>
            <a:ext cx="1768475" cy="29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 sz="1300" dirty="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EMSI 2023-2024</a:t>
            </a:r>
            <a:endParaRPr lang="fr-FR" altLang="fr-FR" dirty="0"/>
          </a:p>
        </p:txBody>
      </p:sp>
      <p:pic>
        <p:nvPicPr>
          <p:cNvPr id="20484" name="Picture 4" descr="https://cdn-icons-png.flaticon.com/512/2910/2910799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4538" y="1203325"/>
            <a:ext cx="1003300" cy="1003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6" name="Picture 6" descr="https://cdn-icons-png.flaticon.com/512/1535/1535019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5063" y="3973513"/>
            <a:ext cx="1619250" cy="161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0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04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04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04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0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0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0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0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0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0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04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04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04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78" grpId="0" animBg="1"/>
      <p:bldP spid="2079" grpId="0" animBg="1"/>
      <p:bldP spid="2080" grpId="0"/>
      <p:bldP spid="208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2" name="Google Shape;762;p3"/>
          <p:cNvSpPr txBox="1">
            <a:spLocks noChangeArrowheads="1"/>
          </p:cNvSpPr>
          <p:nvPr/>
        </p:nvSpPr>
        <p:spPr bwMode="auto">
          <a:xfrm>
            <a:off x="1524000" y="6580188"/>
            <a:ext cx="2014538" cy="2923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 sz="1300" dirty="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Projet de Génie Logiciel</a:t>
            </a:r>
            <a:endParaRPr lang="fr-FR" altLang="fr-FR" dirty="0"/>
          </a:p>
        </p:txBody>
      </p:sp>
      <p:sp>
        <p:nvSpPr>
          <p:cNvPr id="7188" name="Google Shape;819;p3"/>
          <p:cNvSpPr>
            <a:spLocks noGrp="1"/>
          </p:cNvSpPr>
          <p:nvPr>
            <p:ph type="sldNum" sz="quarter" idx="13"/>
          </p:nvPr>
        </p:nvSpPr>
        <p:spPr>
          <a:xfrm>
            <a:off x="4554538" y="6594475"/>
            <a:ext cx="3079750" cy="263525"/>
          </a:xfrm>
          <a:noFill/>
        </p:spPr>
        <p:txBody>
          <a:bodyPr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/>
            <a:r>
              <a:rPr lang="fr-FR" altLang="fr-FR" sz="130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3</a:t>
            </a:r>
            <a:endParaRPr lang="fr-FR" altLang="fr-FR" sz="1200">
              <a:solidFill>
                <a:srgbClr val="888888"/>
              </a:solidFill>
              <a:latin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7194" name="Google Shape;152;p2"/>
          <p:cNvSpPr txBox="1">
            <a:spLocks noChangeArrowheads="1"/>
          </p:cNvSpPr>
          <p:nvPr/>
        </p:nvSpPr>
        <p:spPr bwMode="auto">
          <a:xfrm>
            <a:off x="1524000" y="6580188"/>
            <a:ext cx="2014538" cy="2923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 sz="1300" dirty="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Projet de Génie Logiciel</a:t>
            </a:r>
            <a:endParaRPr lang="fr-FR" altLang="fr-FR" dirty="0"/>
          </a:p>
        </p:txBody>
      </p:sp>
      <p:sp>
        <p:nvSpPr>
          <p:cNvPr id="7195" name="Google Shape;159;p2"/>
          <p:cNvSpPr txBox="1"/>
          <p:nvPr/>
        </p:nvSpPr>
        <p:spPr bwMode="auto">
          <a:xfrm>
            <a:off x="4554538" y="6594475"/>
            <a:ext cx="3079750" cy="26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fr-FR" altLang="fr-FR" sz="1300" dirty="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4</a:t>
            </a:r>
            <a:endParaRPr lang="fr-FR" altLang="fr-FR" sz="1200" dirty="0">
              <a:solidFill>
                <a:srgbClr val="888888"/>
              </a:solidFill>
              <a:latin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7196" name="Google Shape;918;p6"/>
          <p:cNvSpPr txBox="1">
            <a:spLocks noChangeArrowheads="1"/>
          </p:cNvSpPr>
          <p:nvPr/>
        </p:nvSpPr>
        <p:spPr bwMode="auto">
          <a:xfrm>
            <a:off x="1524000" y="6580188"/>
            <a:ext cx="2014538" cy="2923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 sz="1300" dirty="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Projet de Génie Logiciel</a:t>
            </a:r>
            <a:endParaRPr lang="fr-FR" altLang="fr-FR" dirty="0"/>
          </a:p>
        </p:txBody>
      </p:sp>
      <p:sp>
        <p:nvSpPr>
          <p:cNvPr id="7198" name="Google Shape;945;p6"/>
          <p:cNvSpPr txBox="1">
            <a:spLocks noChangeArrowheads="1"/>
          </p:cNvSpPr>
          <p:nvPr/>
        </p:nvSpPr>
        <p:spPr bwMode="auto">
          <a:xfrm>
            <a:off x="9875838" y="6594475"/>
            <a:ext cx="1768475" cy="29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 sz="1300" dirty="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EMSI 2023-2024</a:t>
            </a:r>
            <a:endParaRPr lang="fr-FR" altLang="fr-FR" sz="1200" dirty="0"/>
          </a:p>
        </p:txBody>
      </p:sp>
      <p:sp>
        <p:nvSpPr>
          <p:cNvPr id="19" name="Google Shape;746;p3"/>
          <p:cNvSpPr>
            <a:spLocks noChangeArrowheads="1"/>
          </p:cNvSpPr>
          <p:nvPr/>
        </p:nvSpPr>
        <p:spPr bwMode="auto">
          <a:xfrm>
            <a:off x="3710164" y="1029594"/>
            <a:ext cx="1856582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fr-FR" altLang="fr-FR" sz="1800">
              <a:solidFill>
                <a:srgbClr val="FFFFFF"/>
              </a:solidFill>
              <a:latin typeface="Century Gothic" panose="020B0502020202020204" pitchFamily="34" charset="0"/>
              <a:sym typeface="Century Gothic" panose="020B0502020202020204" pitchFamily="34" charset="0"/>
            </a:endParaRPr>
          </a:p>
        </p:txBody>
      </p:sp>
      <p:sp>
        <p:nvSpPr>
          <p:cNvPr id="20" name="Google Shape;747;p3"/>
          <p:cNvSpPr>
            <a:spLocks noChangeArrowheads="1"/>
          </p:cNvSpPr>
          <p:nvPr/>
        </p:nvSpPr>
        <p:spPr bwMode="auto">
          <a:xfrm>
            <a:off x="5566746" y="1029594"/>
            <a:ext cx="1392238" cy="4603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fr-FR" altLang="fr-FR" sz="1800">
              <a:solidFill>
                <a:srgbClr val="FF0000"/>
              </a:solidFill>
              <a:latin typeface="Century Gothic" panose="020B0502020202020204" pitchFamily="34" charset="0"/>
              <a:sym typeface="Century Gothic" panose="020B0502020202020204" pitchFamily="34" charset="0"/>
            </a:endParaRPr>
          </a:p>
        </p:txBody>
      </p:sp>
      <p:sp>
        <p:nvSpPr>
          <p:cNvPr id="21" name="Google Shape;748;p3"/>
          <p:cNvSpPr txBox="1">
            <a:spLocks noChangeArrowheads="1"/>
          </p:cNvSpPr>
          <p:nvPr/>
        </p:nvSpPr>
        <p:spPr bwMode="auto">
          <a:xfrm>
            <a:off x="3706989" y="1088331"/>
            <a:ext cx="1731963" cy="293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 sz="1300" b="1" dirty="0">
                <a:solidFill>
                  <a:schemeClr val="bg1">
                    <a:lumMod val="65000"/>
                  </a:schemeClr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Organisme</a:t>
            </a:r>
            <a:r>
              <a:rPr lang="fr-FR" altLang="fr-FR" sz="1300" b="1" dirty="0">
                <a:solidFill>
                  <a:srgbClr val="FF0000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 </a:t>
            </a:r>
            <a:r>
              <a:rPr lang="fr-FR" altLang="fr-FR" sz="1300" b="1" dirty="0">
                <a:solidFill>
                  <a:schemeClr val="bg1">
                    <a:lumMod val="65000"/>
                  </a:schemeClr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d’accueil</a:t>
            </a:r>
            <a:endParaRPr lang="fr-FR" altLang="fr-FR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2" name="Google Shape;749;p3"/>
          <p:cNvSpPr>
            <a:spLocks noChangeArrowheads="1"/>
          </p:cNvSpPr>
          <p:nvPr/>
        </p:nvSpPr>
        <p:spPr bwMode="auto">
          <a:xfrm rot="10800000" flipH="1">
            <a:off x="6195397" y="824359"/>
            <a:ext cx="195262" cy="92075"/>
          </a:xfrm>
          <a:prstGeom prst="triangle">
            <a:avLst>
              <a:gd name="adj" fmla="val 50000"/>
            </a:avLst>
          </a:prstGeom>
          <a:solidFill>
            <a:srgbClr val="EC3A3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fr-FR" altLang="fr-FR" sz="1800">
              <a:solidFill>
                <a:srgbClr val="002060"/>
              </a:solidFill>
              <a:latin typeface="Century Gothic" panose="020B0502020202020204" pitchFamily="34" charset="0"/>
              <a:sym typeface="Century Gothic" panose="020B0502020202020204" pitchFamily="34" charset="0"/>
            </a:endParaRPr>
          </a:p>
        </p:txBody>
      </p:sp>
      <p:sp>
        <p:nvSpPr>
          <p:cNvPr id="23" name="Google Shape;763;p3"/>
          <p:cNvSpPr txBox="1">
            <a:spLocks noChangeArrowheads="1"/>
          </p:cNvSpPr>
          <p:nvPr/>
        </p:nvSpPr>
        <p:spPr bwMode="auto">
          <a:xfrm>
            <a:off x="5627072" y="1072115"/>
            <a:ext cx="1331912" cy="29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 sz="1300" b="1" dirty="0">
                <a:solidFill>
                  <a:srgbClr val="FF0000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Problématique</a:t>
            </a:r>
            <a:endParaRPr lang="fr-FR" altLang="fr-FR" dirty="0">
              <a:solidFill>
                <a:srgbClr val="FF0000"/>
              </a:solidFill>
            </a:endParaRPr>
          </a:p>
        </p:txBody>
      </p:sp>
      <p:sp>
        <p:nvSpPr>
          <p:cNvPr id="24" name="Google Shape;765;p3"/>
          <p:cNvSpPr>
            <a:spLocks noChangeArrowheads="1"/>
          </p:cNvSpPr>
          <p:nvPr/>
        </p:nvSpPr>
        <p:spPr bwMode="auto">
          <a:xfrm>
            <a:off x="6937375" y="1029594"/>
            <a:ext cx="1393825" cy="46037"/>
          </a:xfrm>
          <a:prstGeom prst="rect">
            <a:avLst/>
          </a:prstGeom>
          <a:solidFill>
            <a:srgbClr val="BFBFB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fr-FR" altLang="fr-FR" sz="1800" dirty="0">
              <a:solidFill>
                <a:srgbClr val="FFFFFF"/>
              </a:solidFill>
              <a:latin typeface="Century Gothic" panose="020B0502020202020204" pitchFamily="34" charset="0"/>
              <a:sym typeface="Century Gothic" panose="020B0502020202020204" pitchFamily="34" charset="0"/>
            </a:endParaRPr>
          </a:p>
        </p:txBody>
      </p:sp>
      <p:sp>
        <p:nvSpPr>
          <p:cNvPr id="25" name="Google Shape;817;p3"/>
          <p:cNvSpPr txBox="1">
            <a:spLocks noChangeArrowheads="1"/>
          </p:cNvSpPr>
          <p:nvPr/>
        </p:nvSpPr>
        <p:spPr bwMode="auto">
          <a:xfrm>
            <a:off x="6858177" y="1083569"/>
            <a:ext cx="1373188" cy="492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fr-FR" altLang="fr-FR" sz="1300" b="1" dirty="0">
                <a:solidFill>
                  <a:srgbClr val="BFBFB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Étude de l’existant</a:t>
            </a:r>
            <a:endParaRPr lang="fr-FR" altLang="fr-FR" dirty="0"/>
          </a:p>
        </p:txBody>
      </p:sp>
      <p:sp>
        <p:nvSpPr>
          <p:cNvPr id="51" name="Google Shape;751;p3"/>
          <p:cNvSpPr>
            <a:spLocks noChangeArrowheads="1"/>
          </p:cNvSpPr>
          <p:nvPr/>
        </p:nvSpPr>
        <p:spPr bwMode="auto">
          <a:xfrm>
            <a:off x="9855200" y="246063"/>
            <a:ext cx="503238" cy="504825"/>
          </a:xfrm>
          <a:prstGeom prst="rect">
            <a:avLst/>
          </a:prstGeom>
          <a:solidFill>
            <a:srgbClr val="007E39"/>
          </a:solidFill>
          <a:ln>
            <a:noFill/>
          </a:ln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fr-FR" altLang="fr-FR" sz="200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III</a:t>
            </a:r>
            <a:endParaRPr lang="fr-FR" altLang="fr-FR"/>
          </a:p>
        </p:txBody>
      </p:sp>
      <p:sp>
        <p:nvSpPr>
          <p:cNvPr id="53" name="Google Shape;752;p3"/>
          <p:cNvSpPr>
            <a:spLocks noChangeArrowheads="1"/>
          </p:cNvSpPr>
          <p:nvPr/>
        </p:nvSpPr>
        <p:spPr bwMode="auto">
          <a:xfrm>
            <a:off x="10447338" y="250825"/>
            <a:ext cx="504825" cy="504825"/>
          </a:xfrm>
          <a:prstGeom prst="rect">
            <a:avLst/>
          </a:prstGeom>
          <a:solidFill>
            <a:srgbClr val="007E39"/>
          </a:solidFill>
          <a:ln>
            <a:noFill/>
          </a:ln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fr-FR" altLang="fr-FR" sz="200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IV</a:t>
            </a:r>
            <a:endParaRPr lang="fr-FR" altLang="fr-FR"/>
          </a:p>
        </p:txBody>
      </p:sp>
      <p:sp>
        <p:nvSpPr>
          <p:cNvPr id="56" name="Google Shape;753;p3"/>
          <p:cNvSpPr>
            <a:spLocks noChangeArrowheads="1"/>
          </p:cNvSpPr>
          <p:nvPr/>
        </p:nvSpPr>
        <p:spPr bwMode="auto">
          <a:xfrm>
            <a:off x="11023600" y="238125"/>
            <a:ext cx="503238" cy="504825"/>
          </a:xfrm>
          <a:prstGeom prst="rect">
            <a:avLst/>
          </a:prstGeom>
          <a:solidFill>
            <a:srgbClr val="007E39"/>
          </a:solidFill>
          <a:ln>
            <a:noFill/>
          </a:ln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fr-FR" altLang="fr-FR" sz="200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V</a:t>
            </a:r>
            <a:endParaRPr lang="fr-FR" altLang="fr-FR"/>
          </a:p>
        </p:txBody>
      </p:sp>
      <p:grpSp>
        <p:nvGrpSpPr>
          <p:cNvPr id="58" name="Google Shape;754;p3"/>
          <p:cNvGrpSpPr/>
          <p:nvPr/>
        </p:nvGrpSpPr>
        <p:grpSpPr bwMode="auto">
          <a:xfrm>
            <a:off x="1511300" y="241300"/>
            <a:ext cx="7723188" cy="503238"/>
            <a:chOff x="841108" y="1294357"/>
            <a:chExt cx="7475309" cy="508077"/>
          </a:xfrm>
        </p:grpSpPr>
        <p:sp>
          <p:nvSpPr>
            <p:cNvPr id="60" name="Google Shape;755;p3"/>
            <p:cNvSpPr>
              <a:spLocks noChangeArrowheads="1"/>
            </p:cNvSpPr>
            <p:nvPr/>
          </p:nvSpPr>
          <p:spPr bwMode="auto">
            <a:xfrm rot="10800000" flipH="1">
              <a:off x="1833138" y="1294357"/>
              <a:ext cx="6483278" cy="50807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>
              <a:lvl1pPr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 sz="2000">
                <a:solidFill>
                  <a:srgbClr val="FFFFFF"/>
                </a:solidFill>
                <a:latin typeface="Georgia" panose="02040502050405020303" pitchFamily="18" charset="0"/>
                <a:sym typeface="Georgia" panose="02040502050405020303" pitchFamily="18" charset="0"/>
              </a:endParaRPr>
            </a:p>
          </p:txBody>
        </p:sp>
        <p:sp>
          <p:nvSpPr>
            <p:cNvPr id="62" name="Google Shape;756;p3"/>
            <p:cNvSpPr txBox="1">
              <a:spLocks noChangeArrowheads="1"/>
            </p:cNvSpPr>
            <p:nvPr/>
          </p:nvSpPr>
          <p:spPr bwMode="auto">
            <a:xfrm>
              <a:off x="841108" y="1340769"/>
              <a:ext cx="133164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25" tIns="45700" rIns="91425" bIns="45700">
              <a:spAutoFit/>
            </a:bodyPr>
            <a:lstStyle>
              <a:lvl1pPr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 sz="2400">
                <a:latin typeface="Century Gothic" panose="020B0502020202020204" pitchFamily="34" charset="0"/>
                <a:sym typeface="Century Gothic" panose="020B0502020202020204" pitchFamily="34" charset="0"/>
              </a:endParaRPr>
            </a:p>
          </p:txBody>
        </p:sp>
        <p:sp>
          <p:nvSpPr>
            <p:cNvPr id="63" name="Google Shape;757;p3"/>
            <p:cNvSpPr txBox="1">
              <a:spLocks noChangeArrowheads="1"/>
            </p:cNvSpPr>
            <p:nvPr/>
          </p:nvSpPr>
          <p:spPr bwMode="auto">
            <a:xfrm>
              <a:off x="6984776" y="1340769"/>
              <a:ext cx="133164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25" tIns="45700" rIns="91425" bIns="45700">
              <a:spAutoFit/>
            </a:bodyPr>
            <a:lstStyle>
              <a:lvl1pPr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 sz="2400">
                <a:solidFill>
                  <a:srgbClr val="FFFFFF"/>
                </a:solidFill>
                <a:latin typeface="Century Gothic" panose="020B0502020202020204" pitchFamily="34" charset="0"/>
                <a:sym typeface="Century Gothic" panose="020B0502020202020204" pitchFamily="34" charset="0"/>
              </a:endParaRPr>
            </a:p>
          </p:txBody>
        </p:sp>
      </p:grpSp>
      <p:sp>
        <p:nvSpPr>
          <p:cNvPr id="64" name="Google Shape;758;p3"/>
          <p:cNvSpPr>
            <a:spLocks noChangeArrowheads="1"/>
          </p:cNvSpPr>
          <p:nvPr/>
        </p:nvSpPr>
        <p:spPr bwMode="auto">
          <a:xfrm>
            <a:off x="2087563" y="241300"/>
            <a:ext cx="458787" cy="503238"/>
          </a:xfrm>
          <a:prstGeom prst="rect">
            <a:avLst/>
          </a:prstGeom>
          <a:solidFill>
            <a:srgbClr val="007E39"/>
          </a:solidFill>
          <a:ln>
            <a:noFill/>
          </a:ln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fr-FR" altLang="fr-FR" sz="2000" dirty="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I</a:t>
            </a:r>
            <a:endParaRPr lang="fr-FR" altLang="fr-FR" dirty="0"/>
          </a:p>
        </p:txBody>
      </p:sp>
      <p:sp>
        <p:nvSpPr>
          <p:cNvPr id="65" name="Google Shape;759;p3"/>
          <p:cNvSpPr>
            <a:spLocks noChangeArrowheads="1"/>
          </p:cNvSpPr>
          <p:nvPr/>
        </p:nvSpPr>
        <p:spPr bwMode="auto">
          <a:xfrm>
            <a:off x="9234488" y="247650"/>
            <a:ext cx="504825" cy="504825"/>
          </a:xfrm>
          <a:prstGeom prst="rect">
            <a:avLst/>
          </a:prstGeom>
          <a:solidFill>
            <a:srgbClr val="007E39"/>
          </a:solidFill>
          <a:ln>
            <a:noFill/>
          </a:ln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fr-FR" altLang="fr-FR" sz="200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II</a:t>
            </a:r>
            <a:endParaRPr lang="fr-FR" altLang="fr-FR"/>
          </a:p>
        </p:txBody>
      </p:sp>
      <p:sp>
        <p:nvSpPr>
          <p:cNvPr id="66" name="Google Shape;760;p3"/>
          <p:cNvSpPr>
            <a:spLocks noChangeArrowheads="1"/>
          </p:cNvSpPr>
          <p:nvPr/>
        </p:nvSpPr>
        <p:spPr bwMode="auto">
          <a:xfrm>
            <a:off x="2546350" y="295275"/>
            <a:ext cx="6503865" cy="4000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5" tIns="45700" rIns="91425" bIns="45700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 sz="2000" b="1" dirty="0">
                <a:solidFill>
                  <a:srgbClr val="007E39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Contexte général du projet et étude de l’existant</a:t>
            </a:r>
            <a:endParaRPr lang="fr-FR" altLang="fr-FR" dirty="0">
              <a:solidFill>
                <a:srgbClr val="007E39"/>
              </a:solidFill>
            </a:endParaRPr>
          </a:p>
        </p:txBody>
      </p:sp>
      <p:sp>
        <p:nvSpPr>
          <p:cNvPr id="67" name="Google Shape;816;p3"/>
          <p:cNvSpPr>
            <a:spLocks noChangeArrowheads="1"/>
          </p:cNvSpPr>
          <p:nvPr/>
        </p:nvSpPr>
        <p:spPr bwMode="auto">
          <a:xfrm>
            <a:off x="11610975" y="238125"/>
            <a:ext cx="503238" cy="504825"/>
          </a:xfrm>
          <a:prstGeom prst="rect">
            <a:avLst/>
          </a:prstGeom>
          <a:solidFill>
            <a:srgbClr val="007E39"/>
          </a:solidFill>
          <a:ln>
            <a:noFill/>
          </a:ln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fr-FR" altLang="fr-FR" sz="200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VI</a:t>
            </a:r>
            <a:endParaRPr lang="fr-FR" altLang="fr-FR"/>
          </a:p>
        </p:txBody>
      </p:sp>
      <p:sp>
        <p:nvSpPr>
          <p:cNvPr id="68" name="Google Shape;2137;p41"/>
          <p:cNvSpPr>
            <a:spLocks noChangeArrowheads="1"/>
          </p:cNvSpPr>
          <p:nvPr/>
        </p:nvSpPr>
        <p:spPr bwMode="auto">
          <a:xfrm rot="10800000" flipH="1">
            <a:off x="152400" y="6748463"/>
            <a:ext cx="12192000" cy="261937"/>
          </a:xfrm>
          <a:prstGeom prst="rect">
            <a:avLst/>
          </a:prstGeom>
          <a:solidFill>
            <a:srgbClr val="007E3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endParaRPr lang="fr-FR" altLang="fr-FR" sz="1800">
              <a:latin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69" name="Google Shape;2138;p41"/>
          <p:cNvSpPr txBox="1">
            <a:spLocks noChangeArrowheads="1"/>
          </p:cNvSpPr>
          <p:nvPr/>
        </p:nvSpPr>
        <p:spPr bwMode="auto">
          <a:xfrm>
            <a:off x="1676400" y="6732588"/>
            <a:ext cx="2014538" cy="2923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 sz="1300" dirty="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Projet de Génie Logiciel</a:t>
            </a:r>
            <a:endParaRPr lang="fr-FR" altLang="fr-FR" dirty="0"/>
          </a:p>
        </p:txBody>
      </p:sp>
      <p:sp>
        <p:nvSpPr>
          <p:cNvPr id="70" name="Google Shape;2156;p41"/>
          <p:cNvSpPr txBox="1">
            <a:spLocks noChangeArrowheads="1"/>
          </p:cNvSpPr>
          <p:nvPr/>
        </p:nvSpPr>
        <p:spPr bwMode="auto">
          <a:xfrm>
            <a:off x="10028238" y="6746875"/>
            <a:ext cx="1768475" cy="29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 sz="1300" dirty="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EMSI 2023-2024</a:t>
            </a:r>
            <a:endParaRPr lang="fr-FR" altLang="fr-FR" dirty="0"/>
          </a:p>
        </p:txBody>
      </p:sp>
      <p:sp>
        <p:nvSpPr>
          <p:cNvPr id="71" name="Google Shape;159;p2"/>
          <p:cNvSpPr txBox="1"/>
          <p:nvPr/>
        </p:nvSpPr>
        <p:spPr bwMode="auto">
          <a:xfrm>
            <a:off x="4706938" y="6746875"/>
            <a:ext cx="3079750" cy="26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fr-FR" altLang="fr-FR" sz="1300" dirty="0">
                <a:solidFill>
                  <a:srgbClr val="FFFFFF"/>
                </a:solidFill>
                <a:latin typeface="Cambria" panose="02040503050406030204" pitchFamily="18" charset="0"/>
                <a:cs typeface="Calibri" panose="020F0502020204030204" pitchFamily="34" charset="0"/>
                <a:sym typeface="Cambria" panose="02040503050406030204" pitchFamily="18" charset="0"/>
              </a:rPr>
              <a:t>3</a:t>
            </a:r>
            <a:endParaRPr lang="fr-FR" altLang="fr-FR" sz="1200" dirty="0">
              <a:solidFill>
                <a:srgbClr val="888888"/>
              </a:solidFill>
              <a:latin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1106905" y="2058104"/>
            <a:ext cx="5511609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fr-FR" sz="18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	Le secteur de la santé publique a adopté de nombreuses technologies numériques grâce au coronavirus, comme les dossiers électroniques et les prescriptions numériques, améliorant les soins aux patients à l'international. Cependant, au Maroc, la transition numérique est limitée, avec de nombreux petits cabinets médicaux utilisant encore des méthodes traditionnelles sur papier, rendant leur gestion difficile et parfois impossible.</a:t>
            </a:r>
            <a:endParaRPr lang="en-US" sz="1800" dirty="0"/>
          </a:p>
        </p:txBody>
      </p:sp>
      <p:pic>
        <p:nvPicPr>
          <p:cNvPr id="1026" name="Picture 2" descr="Héritage problématique : comment se débarrasser de l'infrastructure  obsolète - Pixel IT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9239" y="2145746"/>
            <a:ext cx="4895074" cy="2440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wip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Google Shape;2100;p39"/>
          <p:cNvSpPr>
            <a:spLocks noChangeArrowheads="1"/>
          </p:cNvSpPr>
          <p:nvPr/>
        </p:nvSpPr>
        <p:spPr bwMode="auto">
          <a:xfrm rot="10800000" flipH="1">
            <a:off x="0" y="6596063"/>
            <a:ext cx="12192000" cy="261937"/>
          </a:xfrm>
          <a:prstGeom prst="rect">
            <a:avLst/>
          </a:prstGeom>
          <a:solidFill>
            <a:srgbClr val="00206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 sz="1800" dirty="0"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2</a:t>
            </a:r>
            <a:endParaRPr lang="fr-FR" altLang="fr-FR" sz="1800" dirty="0">
              <a:latin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39939" name="Google Shape;2101;p39"/>
          <p:cNvSpPr txBox="1">
            <a:spLocks noChangeArrowheads="1"/>
          </p:cNvSpPr>
          <p:nvPr/>
        </p:nvSpPr>
        <p:spPr bwMode="auto">
          <a:xfrm>
            <a:off x="1524000" y="6580188"/>
            <a:ext cx="2014538" cy="2923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 sz="1300" dirty="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Projet de Génie Logiciel</a:t>
            </a:r>
            <a:endParaRPr lang="fr-FR" altLang="fr-FR" dirty="0"/>
          </a:p>
        </p:txBody>
      </p:sp>
      <p:sp>
        <p:nvSpPr>
          <p:cNvPr id="2102" name="Google Shape;2102;p39"/>
          <p:cNvSpPr>
            <a:spLocks noChangeArrowheads="1"/>
          </p:cNvSpPr>
          <p:nvPr/>
        </p:nvSpPr>
        <p:spPr bwMode="auto">
          <a:xfrm>
            <a:off x="252413" y="1296988"/>
            <a:ext cx="2065337" cy="407987"/>
          </a:xfrm>
          <a:prstGeom prst="roundRect">
            <a:avLst>
              <a:gd name="adj" fmla="val 16667"/>
            </a:avLst>
          </a:prstGeom>
          <a:solidFill>
            <a:srgbClr val="00153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91425" tIns="45700" rIns="91425" bIns="45700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buClr>
                <a:srgbClr val="FFFFFF"/>
              </a:buClr>
              <a:buSzPts val="1800"/>
            </a:pPr>
            <a:r>
              <a:rPr lang="fr-FR" altLang="fr-FR" sz="1800" dirty="0">
                <a:solidFill>
                  <a:srgbClr val="FFFFFF"/>
                </a:solidFill>
                <a:latin typeface="Rockwell" panose="02060603020205020403" pitchFamily="18" charset="0"/>
                <a:sym typeface="Rockwell" panose="02060603020205020403" pitchFamily="18" charset="0"/>
              </a:rPr>
              <a:t>Perspectives</a:t>
            </a:r>
            <a:endParaRPr lang="fr-FR" altLang="fr-FR" dirty="0"/>
          </a:p>
        </p:txBody>
      </p:sp>
      <p:sp>
        <p:nvSpPr>
          <p:cNvPr id="2103" name="Google Shape;2103;p39"/>
          <p:cNvSpPr>
            <a:spLocks noChangeArrowheads="1"/>
          </p:cNvSpPr>
          <p:nvPr/>
        </p:nvSpPr>
        <p:spPr bwMode="auto">
          <a:xfrm>
            <a:off x="312554" y="3440435"/>
            <a:ext cx="5466923" cy="408578"/>
          </a:xfrm>
          <a:prstGeom prst="roundRect">
            <a:avLst>
              <a:gd name="adj" fmla="val 16667"/>
            </a:avLst>
          </a:prstGeom>
          <a:solidFill>
            <a:srgbClr val="00153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wrap="square" lIns="91425" tIns="45700" rIns="91425" bIns="45700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buClr>
                <a:srgbClr val="FFFFFF"/>
              </a:buClr>
              <a:buSzPts val="1800"/>
            </a:pPr>
            <a:r>
              <a:rPr lang="fr-FR" altLang="fr-FR" sz="1800" dirty="0">
                <a:solidFill>
                  <a:srgbClr val="FFFFFF"/>
                </a:solidFill>
                <a:latin typeface="Rockwell" panose="02060603020205020403" pitchFamily="18" charset="0"/>
                <a:sym typeface="Rockwell" panose="02060603020205020403" pitchFamily="18" charset="0"/>
              </a:rPr>
              <a:t>Apport de ce projet dans notre formation en IIR4</a:t>
            </a:r>
            <a:endParaRPr lang="fr-FR" altLang="fr-FR" dirty="0"/>
          </a:p>
        </p:txBody>
      </p:sp>
      <p:sp>
        <p:nvSpPr>
          <p:cNvPr id="2104" name="Google Shape;2104;p39"/>
          <p:cNvSpPr txBox="1">
            <a:spLocks noChangeArrowheads="1"/>
          </p:cNvSpPr>
          <p:nvPr/>
        </p:nvSpPr>
        <p:spPr bwMode="auto">
          <a:xfrm>
            <a:off x="577322" y="2023009"/>
            <a:ext cx="7753350" cy="464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5" tIns="45700" rIns="91425" bIns="45700">
            <a:spAutoFit/>
          </a:bodyPr>
          <a:lstStyle>
            <a:lvl1pPr marL="361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just" eaLnBrk="1" hangingPunct="1">
              <a:lnSpc>
                <a:spcPct val="150000"/>
              </a:lnSpc>
              <a:buSzPts val="2400"/>
              <a:buFont typeface="Arial" panose="020B0604020202020204" pitchFamily="34" charset="0"/>
              <a:buChar char="•"/>
            </a:pPr>
            <a:r>
              <a:rPr lang="en-US" altLang="fr-FR" sz="1800" dirty="0">
                <a:latin typeface="Calibri" panose="020F0502020204030204" pitchFamily="34" charset="0"/>
                <a:cs typeface="Calibri" panose="020F0502020204030204" pitchFamily="34" charset="0"/>
              </a:rPr>
              <a:t>Ajout d’un système de notification.</a:t>
            </a:r>
            <a:endParaRPr lang="en-US" altLang="fr-FR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05" name="Google Shape;2105;p39"/>
          <p:cNvSpPr>
            <a:spLocks noChangeArrowheads="1"/>
          </p:cNvSpPr>
          <p:nvPr/>
        </p:nvSpPr>
        <p:spPr bwMode="auto">
          <a:xfrm>
            <a:off x="283796" y="3855913"/>
            <a:ext cx="7957527" cy="249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5" tIns="45700" rIns="91425" bIns="45700">
            <a:spAutoFit/>
          </a:bodyPr>
          <a:lstStyle>
            <a:lvl1pPr marL="361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lnSpc>
                <a:spcPct val="150000"/>
              </a:lnSpc>
              <a:buSzPts val="2400"/>
              <a:buFont typeface="Arial" panose="020B0604020202020204" pitchFamily="34" charset="0"/>
              <a:buChar char="•"/>
            </a:pPr>
            <a:r>
              <a:rPr lang="fr-FR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Maitrise de l'approche Agile, du Framework SCRUM  et de l’outil </a:t>
            </a:r>
            <a:r>
              <a:rPr lang="fr-FR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Jira</a:t>
            </a:r>
            <a:r>
              <a:rPr lang="fr-FR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Software</a:t>
            </a:r>
            <a:endParaRPr lang="fr-FR" sz="1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eaLnBrk="1" hangingPunct="1">
              <a:lnSpc>
                <a:spcPct val="150000"/>
              </a:lnSpc>
              <a:buSzPts val="2400"/>
              <a:buFont typeface="Arial" panose="020B0604020202020204" pitchFamily="34" charset="0"/>
              <a:buChar char="•"/>
            </a:pPr>
            <a:r>
              <a:rPr lang="fr-FR" altLang="fr-FR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Une bonne expérience de préparation et de rédaction de rapports et de présentations d’un Projet informatique </a:t>
            </a:r>
            <a:endParaRPr lang="fr-FR" altLang="fr-FR" sz="1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  <a:p>
            <a:pPr eaLnBrk="1" hangingPunct="1">
              <a:lnSpc>
                <a:spcPct val="150000"/>
              </a:lnSpc>
              <a:buSzPts val="2400"/>
              <a:buFont typeface="Arial" panose="020B0604020202020204" pitchFamily="34" charset="0"/>
              <a:buChar char="•"/>
            </a:pPr>
            <a:r>
              <a:rPr lang="fr-FR" altLang="fr-FR" sz="1800" dirty="0"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Maîtrise du développement Full stack </a:t>
            </a:r>
            <a:endParaRPr lang="fr-FR" altLang="fr-FR" sz="1800" dirty="0">
              <a:latin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  <a:p>
            <a:pPr eaLnBrk="1" hangingPunct="1">
              <a:lnSpc>
                <a:spcPct val="150000"/>
              </a:lnSpc>
              <a:buSzPts val="2400"/>
              <a:buFont typeface="Arial" panose="020B0604020202020204" pitchFamily="34" charset="0"/>
              <a:buChar char="•"/>
            </a:pPr>
            <a:r>
              <a:rPr lang="fr-FR" sz="1800" dirty="0"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Recrutement à l’issu du stage.</a:t>
            </a:r>
            <a:endParaRPr lang="fr-FR" sz="1800" dirty="0">
              <a:latin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  <a:p>
            <a:pPr eaLnBrk="1" hangingPunct="1">
              <a:lnSpc>
                <a:spcPct val="150000"/>
              </a:lnSpc>
              <a:buSzPts val="2400"/>
              <a:buFont typeface="Arial" panose="020B0604020202020204" pitchFamily="34" charset="0"/>
              <a:buChar char="•"/>
            </a:pPr>
            <a:endParaRPr lang="fr-FR" dirty="0"/>
          </a:p>
        </p:txBody>
      </p:sp>
      <p:grpSp>
        <p:nvGrpSpPr>
          <p:cNvPr id="39944" name="Google Shape;2106;p39"/>
          <p:cNvGrpSpPr/>
          <p:nvPr/>
        </p:nvGrpSpPr>
        <p:grpSpPr bwMode="auto">
          <a:xfrm>
            <a:off x="3189288" y="252413"/>
            <a:ext cx="7473950" cy="503237"/>
            <a:chOff x="841108" y="1294358"/>
            <a:chExt cx="7475308" cy="508077"/>
          </a:xfrm>
        </p:grpSpPr>
        <p:sp>
          <p:nvSpPr>
            <p:cNvPr id="39956" name="Google Shape;2107;p39"/>
            <p:cNvSpPr>
              <a:spLocks noChangeArrowheads="1"/>
            </p:cNvSpPr>
            <p:nvPr/>
          </p:nvSpPr>
          <p:spPr bwMode="auto">
            <a:xfrm rot="10800000" flipH="1">
              <a:off x="1921228" y="1294358"/>
              <a:ext cx="6008359" cy="50807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>
              <a:lvl1pPr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 sz="2000">
                <a:solidFill>
                  <a:srgbClr val="FFFFFF"/>
                </a:solidFill>
                <a:latin typeface="Georgia" panose="02040502050405020303" pitchFamily="18" charset="0"/>
                <a:sym typeface="Georgia" panose="02040502050405020303" pitchFamily="18" charset="0"/>
              </a:endParaRPr>
            </a:p>
          </p:txBody>
        </p:sp>
        <p:sp>
          <p:nvSpPr>
            <p:cNvPr id="39957" name="Google Shape;2108;p39"/>
            <p:cNvSpPr txBox="1">
              <a:spLocks noChangeArrowheads="1"/>
            </p:cNvSpPr>
            <p:nvPr/>
          </p:nvSpPr>
          <p:spPr bwMode="auto">
            <a:xfrm>
              <a:off x="841108" y="1340769"/>
              <a:ext cx="133164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25" tIns="45700" rIns="91425" bIns="45700">
              <a:spAutoFit/>
            </a:bodyPr>
            <a:lstStyle>
              <a:lvl1pPr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 sz="2400">
                <a:latin typeface="Century Gothic" panose="020B0502020202020204" pitchFamily="34" charset="0"/>
                <a:sym typeface="Century Gothic" panose="020B0502020202020204" pitchFamily="34" charset="0"/>
              </a:endParaRPr>
            </a:p>
          </p:txBody>
        </p:sp>
        <p:sp>
          <p:nvSpPr>
            <p:cNvPr id="39958" name="Google Shape;2109;p39"/>
            <p:cNvSpPr txBox="1">
              <a:spLocks noChangeArrowheads="1"/>
            </p:cNvSpPr>
            <p:nvPr/>
          </p:nvSpPr>
          <p:spPr bwMode="auto">
            <a:xfrm>
              <a:off x="6984776" y="1340769"/>
              <a:ext cx="133164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25" tIns="45700" rIns="91425" bIns="45700">
              <a:spAutoFit/>
            </a:bodyPr>
            <a:lstStyle>
              <a:lvl1pPr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 sz="2400">
                <a:solidFill>
                  <a:srgbClr val="FFFFFF"/>
                </a:solidFill>
                <a:latin typeface="Century Gothic" panose="020B0502020202020204" pitchFamily="34" charset="0"/>
                <a:sym typeface="Century Gothic" panose="020B0502020202020204" pitchFamily="34" charset="0"/>
              </a:endParaRPr>
            </a:p>
          </p:txBody>
        </p:sp>
      </p:grpSp>
      <p:sp>
        <p:nvSpPr>
          <p:cNvPr id="39945" name="Google Shape;2110;p39"/>
          <p:cNvSpPr>
            <a:spLocks noChangeArrowheads="1"/>
          </p:cNvSpPr>
          <p:nvPr/>
        </p:nvSpPr>
        <p:spPr bwMode="auto">
          <a:xfrm>
            <a:off x="5118100" y="293688"/>
            <a:ext cx="400843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 sz="2000" b="1">
                <a:solidFill>
                  <a:srgbClr val="002060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Conclusion et Perspectives</a:t>
            </a:r>
            <a:endParaRPr lang="fr-FR" altLang="fr-FR"/>
          </a:p>
        </p:txBody>
      </p:sp>
      <p:sp>
        <p:nvSpPr>
          <p:cNvPr id="39946" name="Google Shape;2111;p39"/>
          <p:cNvSpPr>
            <a:spLocks noChangeArrowheads="1"/>
          </p:cNvSpPr>
          <p:nvPr/>
        </p:nvSpPr>
        <p:spPr bwMode="auto">
          <a:xfrm>
            <a:off x="4408488" y="252413"/>
            <a:ext cx="503237" cy="503237"/>
          </a:xfrm>
          <a:prstGeom prst="rect">
            <a:avLst/>
          </a:prstGeom>
          <a:solidFill>
            <a:srgbClr val="00206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fr-FR" altLang="fr-FR" sz="200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V</a:t>
            </a:r>
            <a:endParaRPr lang="fr-FR" altLang="fr-FR"/>
          </a:p>
        </p:txBody>
      </p:sp>
      <p:sp>
        <p:nvSpPr>
          <p:cNvPr id="39947" name="Google Shape;2112;p39"/>
          <p:cNvSpPr>
            <a:spLocks noChangeArrowheads="1"/>
          </p:cNvSpPr>
          <p:nvPr/>
        </p:nvSpPr>
        <p:spPr bwMode="auto">
          <a:xfrm>
            <a:off x="2087563" y="242888"/>
            <a:ext cx="458787" cy="504825"/>
          </a:xfrm>
          <a:prstGeom prst="rect">
            <a:avLst/>
          </a:prstGeom>
          <a:solidFill>
            <a:srgbClr val="002060">
              <a:alpha val="87057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fr-FR" altLang="fr-FR" sz="200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I</a:t>
            </a:r>
            <a:endParaRPr lang="fr-FR" altLang="fr-FR"/>
          </a:p>
        </p:txBody>
      </p:sp>
      <p:sp>
        <p:nvSpPr>
          <p:cNvPr id="39948" name="Google Shape;2113;p39"/>
          <p:cNvSpPr>
            <a:spLocks noChangeArrowheads="1"/>
          </p:cNvSpPr>
          <p:nvPr/>
        </p:nvSpPr>
        <p:spPr bwMode="auto">
          <a:xfrm>
            <a:off x="2630488" y="241300"/>
            <a:ext cx="503237" cy="503238"/>
          </a:xfrm>
          <a:prstGeom prst="rect">
            <a:avLst/>
          </a:prstGeom>
          <a:solidFill>
            <a:srgbClr val="002060">
              <a:alpha val="87057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fr-FR" altLang="fr-FR" sz="200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II</a:t>
            </a:r>
            <a:endParaRPr lang="fr-FR" altLang="fr-FR"/>
          </a:p>
        </p:txBody>
      </p:sp>
      <p:sp>
        <p:nvSpPr>
          <p:cNvPr id="39949" name="Google Shape;2114;p39"/>
          <p:cNvSpPr>
            <a:spLocks noChangeArrowheads="1"/>
          </p:cNvSpPr>
          <p:nvPr/>
        </p:nvSpPr>
        <p:spPr bwMode="auto">
          <a:xfrm>
            <a:off x="3816350" y="249238"/>
            <a:ext cx="503238" cy="503237"/>
          </a:xfrm>
          <a:prstGeom prst="rect">
            <a:avLst/>
          </a:prstGeom>
          <a:solidFill>
            <a:srgbClr val="00206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fr-FR" altLang="fr-FR" sz="200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IV</a:t>
            </a:r>
            <a:endParaRPr lang="fr-FR" altLang="fr-FR"/>
          </a:p>
        </p:txBody>
      </p:sp>
      <p:sp>
        <p:nvSpPr>
          <p:cNvPr id="39950" name="Google Shape;2116;p39"/>
          <p:cNvSpPr>
            <a:spLocks noChangeArrowheads="1"/>
          </p:cNvSpPr>
          <p:nvPr/>
        </p:nvSpPr>
        <p:spPr bwMode="auto">
          <a:xfrm>
            <a:off x="3222625" y="246063"/>
            <a:ext cx="504825" cy="503237"/>
          </a:xfrm>
          <a:prstGeom prst="rect">
            <a:avLst/>
          </a:prstGeom>
          <a:solidFill>
            <a:srgbClr val="00206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fr-FR" altLang="fr-FR" sz="200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III</a:t>
            </a:r>
            <a:endParaRPr lang="fr-FR" altLang="fr-FR"/>
          </a:p>
        </p:txBody>
      </p:sp>
      <p:sp>
        <p:nvSpPr>
          <p:cNvPr id="39951" name="Google Shape;2117;p39"/>
          <p:cNvSpPr>
            <a:spLocks noGrp="1"/>
          </p:cNvSpPr>
          <p:nvPr>
            <p:ph type="sldNum" sz="quarter" idx="13"/>
          </p:nvPr>
        </p:nvSpPr>
        <p:spPr>
          <a:xfrm>
            <a:off x="4554538" y="6594475"/>
            <a:ext cx="3079750" cy="263525"/>
          </a:xfrm>
          <a:noFill/>
        </p:spPr>
        <p:txBody>
          <a:bodyPr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/>
            <a:r>
              <a:rPr lang="fr-FR" altLang="fr-FR" sz="1300" dirty="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39</a:t>
            </a:r>
            <a:endParaRPr lang="fr-FR" altLang="fr-FR" sz="1200" dirty="0">
              <a:solidFill>
                <a:srgbClr val="888888"/>
              </a:solidFill>
              <a:latin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39952" name="Google Shape;2118;p39"/>
          <p:cNvSpPr txBox="1">
            <a:spLocks noChangeArrowheads="1"/>
          </p:cNvSpPr>
          <p:nvPr/>
        </p:nvSpPr>
        <p:spPr bwMode="auto">
          <a:xfrm>
            <a:off x="9875838" y="6594475"/>
            <a:ext cx="1768475" cy="29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 sz="1300" dirty="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EMSI 2023-2024</a:t>
            </a:r>
            <a:endParaRPr lang="fr-FR" altLang="fr-FR" dirty="0"/>
          </a:p>
        </p:txBody>
      </p:sp>
      <p:pic>
        <p:nvPicPr>
          <p:cNvPr id="21508" name="Picture 4" descr="https://cdn-icons-png.flaticon.com/512/1253/1253770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2913" y="1420813"/>
            <a:ext cx="1638300" cy="163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10" name="Picture 6" descr="https://cdn-icons.flaticon.com/png/512/1365/premium/1365397.png?token=exp=1655640525~hmac=bf04cec47b2a3d9f0fd306923441a90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6538" y="4289425"/>
            <a:ext cx="1844675" cy="1376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1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15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15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15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1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1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15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15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15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02" grpId="0" animBg="1"/>
      <p:bldP spid="2103" grpId="0" animBg="1"/>
      <p:bldP spid="2104" grpId="0"/>
      <p:bldP spid="2105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9" name="Google Shape;2127;p40"/>
          <p:cNvSpPr>
            <a:spLocks noChangeArrowheads="1"/>
          </p:cNvSpPr>
          <p:nvPr/>
        </p:nvSpPr>
        <p:spPr bwMode="auto">
          <a:xfrm rot="10800000" flipH="1">
            <a:off x="1985545" y="1596092"/>
            <a:ext cx="7000875" cy="3365500"/>
          </a:xfrm>
          <a:prstGeom prst="rect">
            <a:avLst/>
          </a:prstGeom>
          <a:solidFill>
            <a:srgbClr val="F2F2F2"/>
          </a:solidFill>
          <a:ln w="19050">
            <a:noFill/>
            <a:prstDash val="lgDash"/>
            <a:miter lim="800000"/>
            <a:headEnd type="none" w="sm" len="sm"/>
            <a:tailEnd type="none" w="sm" len="sm"/>
          </a:ln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fr-FR" altLang="fr-FR" sz="2000" dirty="0">
              <a:latin typeface="Georgia" panose="02040502050405020303" pitchFamily="18" charset="0"/>
              <a:sym typeface="Georgia" panose="02040502050405020303" pitchFamily="18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992235" y="2626606"/>
            <a:ext cx="6996792" cy="233498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986" name="Google Shape;2124;p40"/>
          <p:cNvSpPr>
            <a:spLocks noChangeArrowheads="1"/>
          </p:cNvSpPr>
          <p:nvPr/>
        </p:nvSpPr>
        <p:spPr bwMode="auto">
          <a:xfrm rot="10800000" flipH="1">
            <a:off x="0" y="6596063"/>
            <a:ext cx="12192000" cy="261937"/>
          </a:xfrm>
          <a:prstGeom prst="rect">
            <a:avLst/>
          </a:prstGeom>
          <a:solidFill>
            <a:srgbClr val="00206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endParaRPr lang="fr-FR" altLang="fr-FR" sz="1800">
              <a:latin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41987" name="Google Shape;2125;p40"/>
          <p:cNvSpPr txBox="1">
            <a:spLocks noChangeArrowheads="1"/>
          </p:cNvSpPr>
          <p:nvPr/>
        </p:nvSpPr>
        <p:spPr bwMode="auto">
          <a:xfrm>
            <a:off x="1524000" y="6580188"/>
            <a:ext cx="2014538" cy="2923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 sz="1300" dirty="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Projet de Génie Logiciel</a:t>
            </a:r>
            <a:endParaRPr lang="fr-FR" altLang="fr-FR" dirty="0"/>
          </a:p>
        </p:txBody>
      </p:sp>
      <p:sp>
        <p:nvSpPr>
          <p:cNvPr id="41988" name="Google Shape;2126;p40"/>
          <p:cNvSpPr>
            <a:spLocks noChangeArrowheads="1"/>
          </p:cNvSpPr>
          <p:nvPr/>
        </p:nvSpPr>
        <p:spPr bwMode="auto">
          <a:xfrm>
            <a:off x="474663" y="5135563"/>
            <a:ext cx="1258887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endParaRPr lang="fr-FR" altLang="fr-FR"/>
          </a:p>
        </p:txBody>
      </p:sp>
      <p:sp>
        <p:nvSpPr>
          <p:cNvPr id="41990" name="Google Shape;2128;p40"/>
          <p:cNvSpPr txBox="1">
            <a:spLocks noChangeArrowheads="1"/>
          </p:cNvSpPr>
          <p:nvPr/>
        </p:nvSpPr>
        <p:spPr bwMode="auto">
          <a:xfrm>
            <a:off x="2194300" y="2991053"/>
            <a:ext cx="6583363" cy="1938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fr-FR" altLang="fr-FR" sz="6000" b="1" dirty="0">
                <a:solidFill>
                  <a:srgbClr val="002060"/>
                </a:solidFill>
                <a:latin typeface="Garamond" panose="02020404030301010803" pitchFamily="18" charset="0"/>
                <a:sym typeface="Garamond" panose="02020404030301010803" pitchFamily="18" charset="0"/>
              </a:rPr>
              <a:t>Merci pour votre attention</a:t>
            </a:r>
            <a:endParaRPr lang="fr-FR" altLang="fr-FR" sz="6600" b="1" dirty="0">
              <a:solidFill>
                <a:srgbClr val="002060"/>
              </a:solidFill>
              <a:latin typeface="Garamond" panose="02020404030301010803" pitchFamily="18" charset="0"/>
              <a:sym typeface="Garamond" panose="02020404030301010803" pitchFamily="18" charset="0"/>
            </a:endParaRPr>
          </a:p>
        </p:txBody>
      </p:sp>
      <p:sp>
        <p:nvSpPr>
          <p:cNvPr id="41991" name="Google Shape;2129;p40"/>
          <p:cNvSpPr txBox="1">
            <a:spLocks noChangeArrowheads="1"/>
          </p:cNvSpPr>
          <p:nvPr/>
        </p:nvSpPr>
        <p:spPr bwMode="auto">
          <a:xfrm>
            <a:off x="9875838" y="6594475"/>
            <a:ext cx="1768475" cy="29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 sz="1300" dirty="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EMSI 2023-2024</a:t>
            </a:r>
            <a:endParaRPr lang="fr-FR" altLang="fr-FR" dirty="0"/>
          </a:p>
        </p:txBody>
      </p:sp>
      <p:pic>
        <p:nvPicPr>
          <p:cNvPr id="41993" name="Picture 4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4909719" y="1596092"/>
            <a:ext cx="1154113" cy="1154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Google Shape;2117;p39"/>
          <p:cNvSpPr>
            <a:spLocks noGrp="1"/>
          </p:cNvSpPr>
          <p:nvPr>
            <p:ph type="sldNum" sz="quarter" idx="13"/>
          </p:nvPr>
        </p:nvSpPr>
        <p:spPr>
          <a:xfrm>
            <a:off x="4554538" y="6594475"/>
            <a:ext cx="3079750" cy="263525"/>
          </a:xfrm>
          <a:noFill/>
        </p:spPr>
        <p:txBody>
          <a:bodyPr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/>
            <a:r>
              <a:rPr lang="fr-FR" altLang="fr-FR" sz="1300" dirty="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40</a:t>
            </a:r>
            <a:endParaRPr lang="fr-FR" altLang="fr-FR" sz="1200" dirty="0">
              <a:solidFill>
                <a:srgbClr val="888888"/>
              </a:solidFill>
              <a:latin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9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19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19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989" grpId="0" animBg="1"/>
      <p:bldP spid="2" grpId="0" animBg="1"/>
      <p:bldP spid="4199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2" name="Google Shape;762;p3"/>
          <p:cNvSpPr txBox="1">
            <a:spLocks noChangeArrowheads="1"/>
          </p:cNvSpPr>
          <p:nvPr/>
        </p:nvSpPr>
        <p:spPr bwMode="auto">
          <a:xfrm>
            <a:off x="1524000" y="6580188"/>
            <a:ext cx="2014538" cy="2923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 sz="1300" dirty="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Projet de Génie Logiciel</a:t>
            </a:r>
            <a:endParaRPr lang="fr-FR" altLang="fr-FR" dirty="0"/>
          </a:p>
        </p:txBody>
      </p:sp>
      <p:sp>
        <p:nvSpPr>
          <p:cNvPr id="7188" name="Google Shape;819;p3"/>
          <p:cNvSpPr>
            <a:spLocks noGrp="1"/>
          </p:cNvSpPr>
          <p:nvPr>
            <p:ph type="sldNum" sz="quarter" idx="13"/>
          </p:nvPr>
        </p:nvSpPr>
        <p:spPr>
          <a:xfrm>
            <a:off x="4554538" y="6594475"/>
            <a:ext cx="3079750" cy="263525"/>
          </a:xfrm>
          <a:noFill/>
        </p:spPr>
        <p:txBody>
          <a:bodyPr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/>
            <a:r>
              <a:rPr lang="fr-FR" altLang="fr-FR" sz="130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3</a:t>
            </a:r>
            <a:endParaRPr lang="fr-FR" altLang="fr-FR" sz="1200">
              <a:solidFill>
                <a:srgbClr val="888888"/>
              </a:solidFill>
              <a:latin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7193" name="Google Shape;836;p4"/>
          <p:cNvSpPr>
            <a:spLocks noChangeArrowheads="1"/>
          </p:cNvSpPr>
          <p:nvPr/>
        </p:nvSpPr>
        <p:spPr bwMode="auto">
          <a:xfrm rot="10800000" flipH="1">
            <a:off x="0" y="6596063"/>
            <a:ext cx="12192000" cy="26193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endParaRPr lang="fr-FR" altLang="fr-FR" sz="1800">
              <a:latin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7194" name="Google Shape;152;p2"/>
          <p:cNvSpPr txBox="1">
            <a:spLocks noChangeArrowheads="1"/>
          </p:cNvSpPr>
          <p:nvPr/>
        </p:nvSpPr>
        <p:spPr bwMode="auto">
          <a:xfrm>
            <a:off x="1524000" y="6580188"/>
            <a:ext cx="2014538" cy="2923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 sz="1300" dirty="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Projet de Génie Logiciel</a:t>
            </a:r>
            <a:endParaRPr lang="fr-FR" altLang="fr-FR" dirty="0"/>
          </a:p>
        </p:txBody>
      </p:sp>
      <p:sp>
        <p:nvSpPr>
          <p:cNvPr id="7195" name="Google Shape;159;p2"/>
          <p:cNvSpPr txBox="1"/>
          <p:nvPr/>
        </p:nvSpPr>
        <p:spPr bwMode="auto">
          <a:xfrm>
            <a:off x="4554538" y="6594475"/>
            <a:ext cx="3079750" cy="26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fr-FR" altLang="fr-FR" sz="1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4</a:t>
            </a:r>
            <a:endParaRPr lang="fr-FR" altLang="fr-FR" sz="12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7196" name="Google Shape;918;p6"/>
          <p:cNvSpPr txBox="1">
            <a:spLocks noChangeArrowheads="1"/>
          </p:cNvSpPr>
          <p:nvPr/>
        </p:nvSpPr>
        <p:spPr bwMode="auto">
          <a:xfrm>
            <a:off x="1524000" y="6580188"/>
            <a:ext cx="2014538" cy="2923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 sz="1300" dirty="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Projet de Génie Logiciel</a:t>
            </a:r>
            <a:endParaRPr lang="fr-FR" altLang="fr-FR" dirty="0"/>
          </a:p>
        </p:txBody>
      </p:sp>
      <p:sp>
        <p:nvSpPr>
          <p:cNvPr id="7198" name="Google Shape;945;p6"/>
          <p:cNvSpPr txBox="1">
            <a:spLocks noChangeArrowheads="1"/>
          </p:cNvSpPr>
          <p:nvPr/>
        </p:nvSpPr>
        <p:spPr bwMode="auto">
          <a:xfrm>
            <a:off x="9875838" y="6594475"/>
            <a:ext cx="1768475" cy="29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 sz="1300" dirty="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EMSI 2023-2024</a:t>
            </a:r>
            <a:endParaRPr lang="fr-FR" altLang="fr-FR" sz="1200" dirty="0"/>
          </a:p>
        </p:txBody>
      </p:sp>
      <p:sp>
        <p:nvSpPr>
          <p:cNvPr id="19" name="Google Shape;746;p3"/>
          <p:cNvSpPr>
            <a:spLocks noChangeArrowheads="1"/>
          </p:cNvSpPr>
          <p:nvPr/>
        </p:nvSpPr>
        <p:spPr bwMode="auto">
          <a:xfrm>
            <a:off x="3710164" y="1029594"/>
            <a:ext cx="1856582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fr-FR" altLang="fr-FR" sz="1800">
              <a:solidFill>
                <a:srgbClr val="FFFFFF"/>
              </a:solidFill>
              <a:latin typeface="Century Gothic" panose="020B0502020202020204" pitchFamily="34" charset="0"/>
              <a:sym typeface="Century Gothic" panose="020B0502020202020204" pitchFamily="34" charset="0"/>
            </a:endParaRPr>
          </a:p>
        </p:txBody>
      </p:sp>
      <p:sp>
        <p:nvSpPr>
          <p:cNvPr id="20" name="Google Shape;747;p3"/>
          <p:cNvSpPr>
            <a:spLocks noChangeArrowheads="1"/>
          </p:cNvSpPr>
          <p:nvPr/>
        </p:nvSpPr>
        <p:spPr bwMode="auto">
          <a:xfrm>
            <a:off x="5566746" y="1029594"/>
            <a:ext cx="1392238" cy="4603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fr-FR" altLang="fr-FR" sz="1800">
              <a:solidFill>
                <a:srgbClr val="FF0000"/>
              </a:solidFill>
              <a:latin typeface="Century Gothic" panose="020B0502020202020204" pitchFamily="34" charset="0"/>
              <a:sym typeface="Century Gothic" panose="020B0502020202020204" pitchFamily="34" charset="0"/>
            </a:endParaRPr>
          </a:p>
        </p:txBody>
      </p:sp>
      <p:sp>
        <p:nvSpPr>
          <p:cNvPr id="21" name="Google Shape;748;p3"/>
          <p:cNvSpPr txBox="1">
            <a:spLocks noChangeArrowheads="1"/>
          </p:cNvSpPr>
          <p:nvPr/>
        </p:nvSpPr>
        <p:spPr bwMode="auto">
          <a:xfrm>
            <a:off x="3706989" y="1088331"/>
            <a:ext cx="1731963" cy="293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 sz="1300" b="1" dirty="0">
                <a:solidFill>
                  <a:schemeClr val="bg1">
                    <a:lumMod val="65000"/>
                  </a:schemeClr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Organisme</a:t>
            </a:r>
            <a:r>
              <a:rPr lang="fr-FR" altLang="fr-FR" sz="1300" b="1" dirty="0">
                <a:solidFill>
                  <a:srgbClr val="FF0000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 </a:t>
            </a:r>
            <a:r>
              <a:rPr lang="fr-FR" altLang="fr-FR" sz="1300" b="1" dirty="0">
                <a:solidFill>
                  <a:schemeClr val="bg1">
                    <a:lumMod val="65000"/>
                  </a:schemeClr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d’accueil</a:t>
            </a:r>
            <a:endParaRPr lang="fr-FR" altLang="fr-FR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2" name="Google Shape;749;p3"/>
          <p:cNvSpPr>
            <a:spLocks noChangeArrowheads="1"/>
          </p:cNvSpPr>
          <p:nvPr/>
        </p:nvSpPr>
        <p:spPr bwMode="auto">
          <a:xfrm rot="10800000" flipH="1">
            <a:off x="7484936" y="847805"/>
            <a:ext cx="195262" cy="92075"/>
          </a:xfrm>
          <a:prstGeom prst="triangle">
            <a:avLst>
              <a:gd name="adj" fmla="val 50000"/>
            </a:avLst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fr-FR" altLang="fr-FR" sz="1800">
              <a:solidFill>
                <a:srgbClr val="002060"/>
              </a:solidFill>
              <a:latin typeface="Century Gothic" panose="020B0502020202020204" pitchFamily="34" charset="0"/>
              <a:sym typeface="Century Gothic" panose="020B0502020202020204" pitchFamily="34" charset="0"/>
            </a:endParaRPr>
          </a:p>
        </p:txBody>
      </p:sp>
      <p:sp>
        <p:nvSpPr>
          <p:cNvPr id="23" name="Google Shape;763;p3"/>
          <p:cNvSpPr txBox="1">
            <a:spLocks noChangeArrowheads="1"/>
          </p:cNvSpPr>
          <p:nvPr/>
        </p:nvSpPr>
        <p:spPr bwMode="auto">
          <a:xfrm>
            <a:off x="5627072" y="1072115"/>
            <a:ext cx="1331912" cy="29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 sz="1300" b="1" dirty="0">
                <a:solidFill>
                  <a:schemeClr val="bg1">
                    <a:lumMod val="75000"/>
                  </a:schemeClr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Problématique</a:t>
            </a:r>
            <a:endParaRPr lang="fr-FR" altLang="fr-FR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4" name="Google Shape;765;p3"/>
          <p:cNvSpPr>
            <a:spLocks noChangeArrowheads="1"/>
          </p:cNvSpPr>
          <p:nvPr/>
        </p:nvSpPr>
        <p:spPr bwMode="auto">
          <a:xfrm>
            <a:off x="6937375" y="1029594"/>
            <a:ext cx="1393825" cy="46037"/>
          </a:xfrm>
          <a:prstGeom prst="rect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fr-FR" altLang="fr-FR" sz="1800" dirty="0">
              <a:solidFill>
                <a:srgbClr val="FFFFFF"/>
              </a:solidFill>
              <a:latin typeface="Century Gothic" panose="020B0502020202020204" pitchFamily="34" charset="0"/>
              <a:sym typeface="Century Gothic" panose="020B0502020202020204" pitchFamily="34" charset="0"/>
            </a:endParaRPr>
          </a:p>
        </p:txBody>
      </p:sp>
      <p:sp>
        <p:nvSpPr>
          <p:cNvPr id="25" name="Google Shape;817;p3"/>
          <p:cNvSpPr txBox="1">
            <a:spLocks noChangeArrowheads="1"/>
          </p:cNvSpPr>
          <p:nvPr/>
        </p:nvSpPr>
        <p:spPr bwMode="auto">
          <a:xfrm>
            <a:off x="6858177" y="1083569"/>
            <a:ext cx="1373188" cy="492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fr-FR" altLang="fr-FR" sz="1300" b="1" dirty="0">
                <a:solidFill>
                  <a:srgbClr val="FF0000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Étude de l’existant</a:t>
            </a:r>
            <a:endParaRPr lang="fr-FR" altLang="fr-FR" dirty="0">
              <a:solidFill>
                <a:srgbClr val="FF0000"/>
              </a:solidFill>
            </a:endParaRPr>
          </a:p>
        </p:txBody>
      </p:sp>
      <p:sp>
        <p:nvSpPr>
          <p:cNvPr id="51" name="Google Shape;751;p3"/>
          <p:cNvSpPr>
            <a:spLocks noChangeArrowheads="1"/>
          </p:cNvSpPr>
          <p:nvPr/>
        </p:nvSpPr>
        <p:spPr bwMode="auto">
          <a:xfrm>
            <a:off x="9855200" y="246063"/>
            <a:ext cx="503238" cy="504825"/>
          </a:xfrm>
          <a:prstGeom prst="rect">
            <a:avLst/>
          </a:prstGeom>
          <a:solidFill>
            <a:srgbClr val="007E39"/>
          </a:solidFill>
          <a:ln>
            <a:noFill/>
          </a:ln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fr-FR" altLang="fr-FR" sz="200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III</a:t>
            </a:r>
            <a:endParaRPr lang="fr-FR" altLang="fr-FR"/>
          </a:p>
        </p:txBody>
      </p:sp>
      <p:sp>
        <p:nvSpPr>
          <p:cNvPr id="53" name="Google Shape;752;p3"/>
          <p:cNvSpPr>
            <a:spLocks noChangeArrowheads="1"/>
          </p:cNvSpPr>
          <p:nvPr/>
        </p:nvSpPr>
        <p:spPr bwMode="auto">
          <a:xfrm>
            <a:off x="10447338" y="250825"/>
            <a:ext cx="504825" cy="504825"/>
          </a:xfrm>
          <a:prstGeom prst="rect">
            <a:avLst/>
          </a:prstGeom>
          <a:solidFill>
            <a:srgbClr val="007E39"/>
          </a:solidFill>
          <a:ln>
            <a:noFill/>
          </a:ln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fr-FR" altLang="fr-FR" sz="200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IV</a:t>
            </a:r>
            <a:endParaRPr lang="fr-FR" altLang="fr-FR"/>
          </a:p>
        </p:txBody>
      </p:sp>
      <p:sp>
        <p:nvSpPr>
          <p:cNvPr id="56" name="Google Shape;753;p3"/>
          <p:cNvSpPr>
            <a:spLocks noChangeArrowheads="1"/>
          </p:cNvSpPr>
          <p:nvPr/>
        </p:nvSpPr>
        <p:spPr bwMode="auto">
          <a:xfrm>
            <a:off x="11023600" y="238125"/>
            <a:ext cx="503238" cy="504825"/>
          </a:xfrm>
          <a:prstGeom prst="rect">
            <a:avLst/>
          </a:prstGeom>
          <a:solidFill>
            <a:srgbClr val="007E39"/>
          </a:solidFill>
          <a:ln>
            <a:noFill/>
          </a:ln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fr-FR" altLang="fr-FR" sz="200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V</a:t>
            </a:r>
            <a:endParaRPr lang="fr-FR" altLang="fr-FR"/>
          </a:p>
        </p:txBody>
      </p:sp>
      <p:grpSp>
        <p:nvGrpSpPr>
          <p:cNvPr id="2" name="Google Shape;754;p3"/>
          <p:cNvGrpSpPr/>
          <p:nvPr/>
        </p:nvGrpSpPr>
        <p:grpSpPr bwMode="auto">
          <a:xfrm>
            <a:off x="1511300" y="241300"/>
            <a:ext cx="7723188" cy="503238"/>
            <a:chOff x="841108" y="1294357"/>
            <a:chExt cx="7475309" cy="508077"/>
          </a:xfrm>
        </p:grpSpPr>
        <p:sp>
          <p:nvSpPr>
            <p:cNvPr id="60" name="Google Shape;755;p3"/>
            <p:cNvSpPr>
              <a:spLocks noChangeArrowheads="1"/>
            </p:cNvSpPr>
            <p:nvPr/>
          </p:nvSpPr>
          <p:spPr bwMode="auto">
            <a:xfrm rot="10800000" flipH="1">
              <a:off x="1833138" y="1294357"/>
              <a:ext cx="6483278" cy="50807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>
              <a:lvl1pPr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 sz="2000">
                <a:solidFill>
                  <a:srgbClr val="FFFFFF"/>
                </a:solidFill>
                <a:latin typeface="Georgia" panose="02040502050405020303" pitchFamily="18" charset="0"/>
                <a:sym typeface="Georgia" panose="02040502050405020303" pitchFamily="18" charset="0"/>
              </a:endParaRPr>
            </a:p>
          </p:txBody>
        </p:sp>
        <p:sp>
          <p:nvSpPr>
            <p:cNvPr id="62" name="Google Shape;756;p3"/>
            <p:cNvSpPr txBox="1">
              <a:spLocks noChangeArrowheads="1"/>
            </p:cNvSpPr>
            <p:nvPr/>
          </p:nvSpPr>
          <p:spPr bwMode="auto">
            <a:xfrm>
              <a:off x="841108" y="1340769"/>
              <a:ext cx="133164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25" tIns="45700" rIns="91425" bIns="45700">
              <a:spAutoFit/>
            </a:bodyPr>
            <a:lstStyle>
              <a:lvl1pPr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 sz="2400">
                <a:latin typeface="Century Gothic" panose="020B0502020202020204" pitchFamily="34" charset="0"/>
                <a:sym typeface="Century Gothic" panose="020B0502020202020204" pitchFamily="34" charset="0"/>
              </a:endParaRPr>
            </a:p>
          </p:txBody>
        </p:sp>
        <p:sp>
          <p:nvSpPr>
            <p:cNvPr id="63" name="Google Shape;757;p3"/>
            <p:cNvSpPr txBox="1">
              <a:spLocks noChangeArrowheads="1"/>
            </p:cNvSpPr>
            <p:nvPr/>
          </p:nvSpPr>
          <p:spPr bwMode="auto">
            <a:xfrm>
              <a:off x="6984776" y="1340769"/>
              <a:ext cx="133164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25" tIns="45700" rIns="91425" bIns="45700">
              <a:spAutoFit/>
            </a:bodyPr>
            <a:lstStyle>
              <a:lvl1pPr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 sz="2400">
                <a:solidFill>
                  <a:srgbClr val="FFFFFF"/>
                </a:solidFill>
                <a:latin typeface="Century Gothic" panose="020B0502020202020204" pitchFamily="34" charset="0"/>
                <a:sym typeface="Century Gothic" panose="020B0502020202020204" pitchFamily="34" charset="0"/>
              </a:endParaRPr>
            </a:p>
          </p:txBody>
        </p:sp>
      </p:grpSp>
      <p:sp>
        <p:nvSpPr>
          <p:cNvPr id="64" name="Google Shape;758;p3"/>
          <p:cNvSpPr>
            <a:spLocks noChangeArrowheads="1"/>
          </p:cNvSpPr>
          <p:nvPr/>
        </p:nvSpPr>
        <p:spPr bwMode="auto">
          <a:xfrm>
            <a:off x="2087563" y="241300"/>
            <a:ext cx="458787" cy="503238"/>
          </a:xfrm>
          <a:prstGeom prst="rect">
            <a:avLst/>
          </a:prstGeom>
          <a:solidFill>
            <a:srgbClr val="007E39"/>
          </a:solidFill>
          <a:ln>
            <a:noFill/>
          </a:ln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fr-FR" altLang="fr-FR" sz="2000" dirty="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I</a:t>
            </a:r>
            <a:endParaRPr lang="fr-FR" altLang="fr-FR" dirty="0"/>
          </a:p>
        </p:txBody>
      </p:sp>
      <p:sp>
        <p:nvSpPr>
          <p:cNvPr id="65" name="Google Shape;759;p3"/>
          <p:cNvSpPr>
            <a:spLocks noChangeArrowheads="1"/>
          </p:cNvSpPr>
          <p:nvPr/>
        </p:nvSpPr>
        <p:spPr bwMode="auto">
          <a:xfrm>
            <a:off x="9234488" y="247650"/>
            <a:ext cx="504825" cy="504825"/>
          </a:xfrm>
          <a:prstGeom prst="rect">
            <a:avLst/>
          </a:prstGeom>
          <a:solidFill>
            <a:srgbClr val="007E39"/>
          </a:solidFill>
          <a:ln>
            <a:noFill/>
          </a:ln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fr-FR" altLang="fr-FR" sz="200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II</a:t>
            </a:r>
            <a:endParaRPr lang="fr-FR" altLang="fr-FR"/>
          </a:p>
        </p:txBody>
      </p:sp>
      <p:sp>
        <p:nvSpPr>
          <p:cNvPr id="66" name="Google Shape;760;p3"/>
          <p:cNvSpPr>
            <a:spLocks noChangeArrowheads="1"/>
          </p:cNvSpPr>
          <p:nvPr/>
        </p:nvSpPr>
        <p:spPr bwMode="auto">
          <a:xfrm>
            <a:off x="2546350" y="295275"/>
            <a:ext cx="6503865" cy="4000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5" tIns="45700" rIns="91425" bIns="45700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 sz="2000" b="1" dirty="0">
                <a:solidFill>
                  <a:srgbClr val="007E39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Contexte général du projet et étude de l’existant</a:t>
            </a:r>
            <a:endParaRPr lang="fr-FR" altLang="fr-FR" dirty="0">
              <a:solidFill>
                <a:srgbClr val="007E39"/>
              </a:solidFill>
            </a:endParaRPr>
          </a:p>
        </p:txBody>
      </p:sp>
      <p:sp>
        <p:nvSpPr>
          <p:cNvPr id="67" name="Google Shape;816;p3"/>
          <p:cNvSpPr>
            <a:spLocks noChangeArrowheads="1"/>
          </p:cNvSpPr>
          <p:nvPr/>
        </p:nvSpPr>
        <p:spPr bwMode="auto">
          <a:xfrm>
            <a:off x="11610975" y="238125"/>
            <a:ext cx="503238" cy="504825"/>
          </a:xfrm>
          <a:prstGeom prst="rect">
            <a:avLst/>
          </a:prstGeom>
          <a:solidFill>
            <a:srgbClr val="007E39"/>
          </a:solidFill>
          <a:ln>
            <a:noFill/>
          </a:ln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fr-FR" altLang="fr-FR" sz="200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VI</a:t>
            </a:r>
            <a:endParaRPr lang="fr-FR" altLang="fr-FR"/>
          </a:p>
        </p:txBody>
      </p:sp>
      <p:pic>
        <p:nvPicPr>
          <p:cNvPr id="123906" name="Picture 2" descr="Réparation ordinateur PC - iFixit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3766282" y="2215660"/>
            <a:ext cx="4466724" cy="3345733"/>
          </a:xfrm>
          <a:prstGeom prst="rect">
            <a:avLst/>
          </a:prstGeom>
          <a:noFill/>
        </p:spPr>
      </p:pic>
      <p:sp>
        <p:nvSpPr>
          <p:cNvPr id="123908" name="AutoShape 4" descr="PC Portable HP 15-eg0034nk i7-1165G7 8Go 512Go (600U0EA)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fr-FR"/>
          </a:p>
        </p:txBody>
      </p:sp>
      <p:pic>
        <p:nvPicPr>
          <p:cNvPr id="58" name="Image 57" descr="sss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693" y="2215660"/>
            <a:ext cx="3928110" cy="3021623"/>
          </a:xfrm>
          <a:prstGeom prst="rect">
            <a:avLst/>
          </a:prstGeom>
        </p:spPr>
      </p:pic>
      <p:pic>
        <p:nvPicPr>
          <p:cNvPr id="123910" name="Picture 6" descr="Registre 5 Mains 480 Pages – Al ikhlass Shop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763851" y="2066193"/>
            <a:ext cx="3783380" cy="3783380"/>
          </a:xfrm>
          <a:prstGeom prst="rect">
            <a:avLst/>
          </a:prstGeom>
          <a:noFill/>
        </p:spPr>
      </p:pic>
    </p:spTree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Google Shape;983;p8"/>
          <p:cNvSpPr>
            <a:spLocks noChangeArrowheads="1"/>
          </p:cNvSpPr>
          <p:nvPr/>
        </p:nvSpPr>
        <p:spPr bwMode="auto">
          <a:xfrm rot="10800000" flipH="1">
            <a:off x="0" y="6592888"/>
            <a:ext cx="12192000" cy="261937"/>
          </a:xfrm>
          <a:prstGeom prst="rect">
            <a:avLst/>
          </a:prstGeom>
          <a:solidFill>
            <a:srgbClr val="00206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endParaRPr lang="fr-FR" altLang="fr-FR" sz="1800">
              <a:latin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7411" name="Google Shape;984;p8"/>
          <p:cNvSpPr txBox="1">
            <a:spLocks noChangeArrowheads="1"/>
          </p:cNvSpPr>
          <p:nvPr/>
        </p:nvSpPr>
        <p:spPr bwMode="auto">
          <a:xfrm>
            <a:off x="1524000" y="6550025"/>
            <a:ext cx="2014538" cy="2923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 sz="1300" dirty="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Projet de Génie Logiciel</a:t>
            </a:r>
            <a:endParaRPr lang="fr-FR" altLang="fr-FR" dirty="0"/>
          </a:p>
        </p:txBody>
      </p:sp>
      <p:grpSp>
        <p:nvGrpSpPr>
          <p:cNvPr id="4" name="Google Shape;985;p8"/>
          <p:cNvGrpSpPr/>
          <p:nvPr/>
        </p:nvGrpSpPr>
        <p:grpSpPr bwMode="auto">
          <a:xfrm>
            <a:off x="2397125" y="207963"/>
            <a:ext cx="7024688" cy="504825"/>
            <a:chOff x="841108" y="1294357"/>
            <a:chExt cx="7475308" cy="508077"/>
          </a:xfrm>
        </p:grpSpPr>
        <p:sp>
          <p:nvSpPr>
            <p:cNvPr id="17434" name="Google Shape;986;p8"/>
            <p:cNvSpPr>
              <a:spLocks noChangeArrowheads="1"/>
            </p:cNvSpPr>
            <p:nvPr/>
          </p:nvSpPr>
          <p:spPr bwMode="auto">
            <a:xfrm rot="10800000" flipH="1">
              <a:off x="1579238" y="1294357"/>
              <a:ext cx="6693948" cy="50807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>
              <a:lvl1pPr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 sz="2000">
                <a:solidFill>
                  <a:srgbClr val="FFFFFF"/>
                </a:solidFill>
                <a:latin typeface="Georgia" panose="02040502050405020303" pitchFamily="18" charset="0"/>
                <a:sym typeface="Georgia" panose="02040502050405020303" pitchFamily="18" charset="0"/>
              </a:endParaRPr>
            </a:p>
          </p:txBody>
        </p:sp>
        <p:sp>
          <p:nvSpPr>
            <p:cNvPr id="17435" name="Google Shape;987;p8"/>
            <p:cNvSpPr txBox="1">
              <a:spLocks noChangeArrowheads="1"/>
            </p:cNvSpPr>
            <p:nvPr/>
          </p:nvSpPr>
          <p:spPr bwMode="auto">
            <a:xfrm>
              <a:off x="841108" y="1340769"/>
              <a:ext cx="133164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25" tIns="45700" rIns="91425" bIns="45700">
              <a:spAutoFit/>
            </a:bodyPr>
            <a:lstStyle>
              <a:lvl1pPr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 sz="2400">
                <a:latin typeface="Century Gothic" panose="020B0502020202020204" pitchFamily="34" charset="0"/>
                <a:sym typeface="Century Gothic" panose="020B0502020202020204" pitchFamily="34" charset="0"/>
              </a:endParaRPr>
            </a:p>
          </p:txBody>
        </p:sp>
        <p:sp>
          <p:nvSpPr>
            <p:cNvPr id="17436" name="Google Shape;988;p8"/>
            <p:cNvSpPr txBox="1">
              <a:spLocks noChangeArrowheads="1"/>
            </p:cNvSpPr>
            <p:nvPr/>
          </p:nvSpPr>
          <p:spPr bwMode="auto">
            <a:xfrm>
              <a:off x="6984776" y="1340769"/>
              <a:ext cx="133164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25" tIns="45700" rIns="91425" bIns="45700">
              <a:spAutoFit/>
            </a:bodyPr>
            <a:lstStyle>
              <a:lvl1pPr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 sz="2400">
                <a:solidFill>
                  <a:srgbClr val="FFFFFF"/>
                </a:solidFill>
                <a:latin typeface="Century Gothic" panose="020B0502020202020204" pitchFamily="34" charset="0"/>
                <a:sym typeface="Century Gothic" panose="020B0502020202020204" pitchFamily="34" charset="0"/>
              </a:endParaRPr>
            </a:p>
          </p:txBody>
        </p:sp>
      </p:grpSp>
      <p:sp>
        <p:nvSpPr>
          <p:cNvPr id="17413" name="Google Shape;989;p8"/>
          <p:cNvSpPr>
            <a:spLocks noChangeArrowheads="1"/>
          </p:cNvSpPr>
          <p:nvPr/>
        </p:nvSpPr>
        <p:spPr bwMode="auto">
          <a:xfrm>
            <a:off x="3132137" y="254000"/>
            <a:ext cx="5894631" cy="3539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5" tIns="45700" rIns="91425" bIns="45700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fr-FR" altLang="fr-FR" sz="1700" b="1" dirty="0">
                <a:solidFill>
                  <a:srgbClr val="007E39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Gestion du projet avec le Framework SCRUM</a:t>
            </a:r>
            <a:endParaRPr lang="fr-FR" altLang="fr-FR" sz="1700" b="1" dirty="0">
              <a:solidFill>
                <a:srgbClr val="007E39"/>
              </a:solidFill>
              <a:latin typeface="Cambria" panose="02040503050406030204" pitchFamily="18" charset="0"/>
              <a:sym typeface="Cambria" panose="02040503050406030204" pitchFamily="18" charset="0"/>
            </a:endParaRPr>
          </a:p>
        </p:txBody>
      </p:sp>
      <p:sp>
        <p:nvSpPr>
          <p:cNvPr id="17414" name="Google Shape;990;p8"/>
          <p:cNvSpPr>
            <a:spLocks noChangeArrowheads="1"/>
          </p:cNvSpPr>
          <p:nvPr/>
        </p:nvSpPr>
        <p:spPr bwMode="auto">
          <a:xfrm>
            <a:off x="9339263" y="201613"/>
            <a:ext cx="504825" cy="504825"/>
          </a:xfrm>
          <a:prstGeom prst="rect">
            <a:avLst/>
          </a:prstGeom>
          <a:solidFill>
            <a:srgbClr val="007E3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fr-FR" altLang="fr-FR" sz="200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III</a:t>
            </a:r>
            <a:endParaRPr lang="fr-FR" altLang="fr-FR"/>
          </a:p>
        </p:txBody>
      </p:sp>
      <p:sp>
        <p:nvSpPr>
          <p:cNvPr id="17415" name="Google Shape;991;p8"/>
          <p:cNvSpPr>
            <a:spLocks noChangeArrowheads="1"/>
          </p:cNvSpPr>
          <p:nvPr/>
        </p:nvSpPr>
        <p:spPr bwMode="auto">
          <a:xfrm>
            <a:off x="9926638" y="198438"/>
            <a:ext cx="504825" cy="503237"/>
          </a:xfrm>
          <a:prstGeom prst="rect">
            <a:avLst/>
          </a:prstGeom>
          <a:solidFill>
            <a:srgbClr val="007E3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fr-FR" altLang="fr-FR" sz="200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IV</a:t>
            </a:r>
            <a:endParaRPr lang="fr-FR" altLang="fr-FR"/>
          </a:p>
        </p:txBody>
      </p:sp>
      <p:sp>
        <p:nvSpPr>
          <p:cNvPr id="17416" name="Google Shape;992;p8"/>
          <p:cNvSpPr>
            <a:spLocks noChangeArrowheads="1"/>
          </p:cNvSpPr>
          <p:nvPr/>
        </p:nvSpPr>
        <p:spPr bwMode="auto">
          <a:xfrm>
            <a:off x="10502900" y="192088"/>
            <a:ext cx="504825" cy="504825"/>
          </a:xfrm>
          <a:prstGeom prst="rect">
            <a:avLst/>
          </a:prstGeom>
          <a:solidFill>
            <a:srgbClr val="007E3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fr-FR" altLang="fr-FR" sz="200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V</a:t>
            </a:r>
            <a:endParaRPr lang="fr-FR" altLang="fr-FR"/>
          </a:p>
        </p:txBody>
      </p:sp>
      <p:sp>
        <p:nvSpPr>
          <p:cNvPr id="17417" name="Google Shape;993;p8"/>
          <p:cNvSpPr>
            <a:spLocks noChangeArrowheads="1"/>
          </p:cNvSpPr>
          <p:nvPr/>
        </p:nvSpPr>
        <p:spPr bwMode="auto">
          <a:xfrm>
            <a:off x="2081213" y="204788"/>
            <a:ext cx="458787" cy="503237"/>
          </a:xfrm>
          <a:prstGeom prst="rect">
            <a:avLst/>
          </a:prstGeom>
          <a:solidFill>
            <a:srgbClr val="007E3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fr-FR" altLang="fr-FR" sz="200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I</a:t>
            </a:r>
            <a:endParaRPr lang="fr-FR" altLang="fr-FR"/>
          </a:p>
        </p:txBody>
      </p:sp>
      <p:sp>
        <p:nvSpPr>
          <p:cNvPr id="17418" name="Google Shape;994;p8"/>
          <p:cNvSpPr>
            <a:spLocks noChangeArrowheads="1"/>
          </p:cNvSpPr>
          <p:nvPr/>
        </p:nvSpPr>
        <p:spPr bwMode="auto">
          <a:xfrm>
            <a:off x="2624138" y="201613"/>
            <a:ext cx="503237" cy="504825"/>
          </a:xfrm>
          <a:prstGeom prst="rect">
            <a:avLst/>
          </a:prstGeom>
          <a:solidFill>
            <a:srgbClr val="007E3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fr-FR" altLang="fr-FR" sz="200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II</a:t>
            </a:r>
            <a:endParaRPr lang="fr-FR" altLang="fr-FR"/>
          </a:p>
        </p:txBody>
      </p:sp>
      <p:sp>
        <p:nvSpPr>
          <p:cNvPr id="17419" name="Google Shape;995;p8"/>
          <p:cNvSpPr>
            <a:spLocks noChangeArrowheads="1"/>
          </p:cNvSpPr>
          <p:nvPr/>
        </p:nvSpPr>
        <p:spPr bwMode="auto">
          <a:xfrm>
            <a:off x="11098213" y="192088"/>
            <a:ext cx="504825" cy="504825"/>
          </a:xfrm>
          <a:prstGeom prst="rect">
            <a:avLst/>
          </a:prstGeom>
          <a:solidFill>
            <a:srgbClr val="007E3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fr-FR" altLang="fr-FR" sz="200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VI</a:t>
            </a:r>
            <a:endParaRPr lang="fr-FR" altLang="fr-FR"/>
          </a:p>
        </p:txBody>
      </p:sp>
      <p:sp>
        <p:nvSpPr>
          <p:cNvPr id="17420" name="Google Shape;996;p8"/>
          <p:cNvSpPr txBox="1">
            <a:spLocks noChangeArrowheads="1"/>
          </p:cNvSpPr>
          <p:nvPr/>
        </p:nvSpPr>
        <p:spPr bwMode="auto">
          <a:xfrm>
            <a:off x="4911725" y="1028700"/>
            <a:ext cx="1741488" cy="492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fr-FR" altLang="fr-FR" sz="1300" b="1" dirty="0">
                <a:solidFill>
                  <a:srgbClr val="BFBFB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Environnement de travail</a:t>
            </a:r>
            <a:endParaRPr lang="fr-FR" altLang="fr-FR" dirty="0"/>
          </a:p>
        </p:txBody>
      </p:sp>
      <p:sp>
        <p:nvSpPr>
          <p:cNvPr id="17421" name="Google Shape;997;p8"/>
          <p:cNvSpPr txBox="1">
            <a:spLocks noChangeArrowheads="1"/>
          </p:cNvSpPr>
          <p:nvPr/>
        </p:nvSpPr>
        <p:spPr bwMode="auto">
          <a:xfrm>
            <a:off x="3538538" y="1031875"/>
            <a:ext cx="1536700" cy="2923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fr-FR" altLang="fr-FR" sz="1300" b="1" dirty="0">
                <a:solidFill>
                  <a:srgbClr val="EC3A3B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Scrum</a:t>
            </a:r>
            <a:endParaRPr lang="fr-FR" altLang="fr-FR" dirty="0"/>
          </a:p>
        </p:txBody>
      </p:sp>
      <p:sp>
        <p:nvSpPr>
          <p:cNvPr id="17422" name="Google Shape;998;p8"/>
          <p:cNvSpPr txBox="1">
            <a:spLocks noChangeArrowheads="1"/>
          </p:cNvSpPr>
          <p:nvPr/>
        </p:nvSpPr>
        <p:spPr bwMode="auto">
          <a:xfrm>
            <a:off x="6692900" y="1023938"/>
            <a:ext cx="1701800" cy="2923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fr-FR" altLang="fr-FR" sz="1300" b="1" dirty="0">
                <a:solidFill>
                  <a:srgbClr val="BFBFB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Gestion de projet</a:t>
            </a:r>
            <a:endParaRPr lang="fr-FR" altLang="fr-FR" sz="1200" dirty="0"/>
          </a:p>
        </p:txBody>
      </p:sp>
      <p:sp>
        <p:nvSpPr>
          <p:cNvPr id="17423" name="Google Shape;1000;p8"/>
          <p:cNvSpPr>
            <a:spLocks noChangeArrowheads="1"/>
          </p:cNvSpPr>
          <p:nvPr/>
        </p:nvSpPr>
        <p:spPr bwMode="auto">
          <a:xfrm>
            <a:off x="3579813" y="971550"/>
            <a:ext cx="1331912" cy="50800"/>
          </a:xfrm>
          <a:prstGeom prst="rect">
            <a:avLst/>
          </a:prstGeom>
          <a:solidFill>
            <a:srgbClr val="EC3A3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fr-FR" altLang="fr-FR" sz="1800">
              <a:solidFill>
                <a:srgbClr val="FFFFFF"/>
              </a:solidFill>
              <a:latin typeface="Century Gothic" panose="020B0502020202020204" pitchFamily="34" charset="0"/>
              <a:sym typeface="Century Gothic" panose="020B0502020202020204" pitchFamily="34" charset="0"/>
            </a:endParaRPr>
          </a:p>
        </p:txBody>
      </p:sp>
      <p:sp>
        <p:nvSpPr>
          <p:cNvPr id="17424" name="Google Shape;1001;p8"/>
          <p:cNvSpPr>
            <a:spLocks noChangeArrowheads="1"/>
          </p:cNvSpPr>
          <p:nvPr/>
        </p:nvSpPr>
        <p:spPr bwMode="auto">
          <a:xfrm rot="10800000" flipH="1">
            <a:off x="4144963" y="787400"/>
            <a:ext cx="196850" cy="117475"/>
          </a:xfrm>
          <a:prstGeom prst="triangle">
            <a:avLst>
              <a:gd name="adj" fmla="val 50000"/>
            </a:avLst>
          </a:prstGeom>
          <a:solidFill>
            <a:srgbClr val="EC3A3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fr-FR" altLang="fr-FR" sz="1800">
              <a:solidFill>
                <a:srgbClr val="C00000"/>
              </a:solidFill>
              <a:latin typeface="Century Gothic" panose="020B0502020202020204" pitchFamily="34" charset="0"/>
              <a:sym typeface="Century Gothic" panose="020B0502020202020204" pitchFamily="34" charset="0"/>
            </a:endParaRPr>
          </a:p>
        </p:txBody>
      </p:sp>
      <p:sp>
        <p:nvSpPr>
          <p:cNvPr id="17425" name="Google Shape;1002;p8"/>
          <p:cNvSpPr>
            <a:spLocks noChangeArrowheads="1"/>
          </p:cNvSpPr>
          <p:nvPr/>
        </p:nvSpPr>
        <p:spPr bwMode="auto">
          <a:xfrm>
            <a:off x="6653213" y="969963"/>
            <a:ext cx="1741487" cy="52387"/>
          </a:xfrm>
          <a:prstGeom prst="rect">
            <a:avLst/>
          </a:prstGeom>
          <a:solidFill>
            <a:srgbClr val="D8D8D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fr-FR" altLang="fr-FR" sz="1800">
              <a:solidFill>
                <a:srgbClr val="FFFFFF"/>
              </a:solidFill>
              <a:latin typeface="Century Gothic" panose="020B0502020202020204" pitchFamily="34" charset="0"/>
              <a:sym typeface="Century Gothic" panose="020B0502020202020204" pitchFamily="34" charset="0"/>
            </a:endParaRPr>
          </a:p>
        </p:txBody>
      </p:sp>
      <p:sp>
        <p:nvSpPr>
          <p:cNvPr id="17426" name="Google Shape;1004;p8"/>
          <p:cNvSpPr>
            <a:spLocks noChangeArrowheads="1"/>
          </p:cNvSpPr>
          <p:nvPr/>
        </p:nvSpPr>
        <p:spPr bwMode="auto">
          <a:xfrm>
            <a:off x="4911725" y="969963"/>
            <a:ext cx="1741488" cy="52387"/>
          </a:xfrm>
          <a:prstGeom prst="rect">
            <a:avLst/>
          </a:prstGeom>
          <a:solidFill>
            <a:srgbClr val="D8D8D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fr-FR" altLang="fr-FR" sz="1800">
              <a:solidFill>
                <a:srgbClr val="FFFFFF"/>
              </a:solidFill>
              <a:latin typeface="Century Gothic" panose="020B0502020202020204" pitchFamily="34" charset="0"/>
              <a:sym typeface="Century Gothic" panose="020B0502020202020204" pitchFamily="34" charset="0"/>
            </a:endParaRPr>
          </a:p>
        </p:txBody>
      </p:sp>
      <p:sp>
        <p:nvSpPr>
          <p:cNvPr id="17427" name="Google Shape;1005;p8"/>
          <p:cNvSpPr>
            <a:spLocks noGrp="1"/>
          </p:cNvSpPr>
          <p:nvPr>
            <p:ph type="sldNum" sz="quarter" idx="13"/>
          </p:nvPr>
        </p:nvSpPr>
        <p:spPr>
          <a:xfrm>
            <a:off x="4554538" y="6565900"/>
            <a:ext cx="3079750" cy="263525"/>
          </a:xfrm>
          <a:noFill/>
        </p:spPr>
        <p:txBody>
          <a:bodyPr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/>
            <a:r>
              <a:rPr lang="fr-FR" altLang="fr-FR" sz="1300" dirty="0">
                <a:solidFill>
                  <a:srgbClr val="FFFFFF"/>
                </a:solidFill>
                <a:latin typeface="Cambria" panose="02040503050406030204" pitchFamily="18" charset="0"/>
                <a:cs typeface="Calibri" panose="020F0502020204030204" pitchFamily="34" charset="0"/>
                <a:sym typeface="Cambria" panose="02040503050406030204" pitchFamily="18" charset="0"/>
              </a:rPr>
              <a:t>5</a:t>
            </a:r>
            <a:endParaRPr lang="fr-FR" altLang="fr-FR" sz="1200" dirty="0">
              <a:solidFill>
                <a:srgbClr val="888888"/>
              </a:solidFill>
              <a:latin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7428" name="Google Shape;1006;p8"/>
          <p:cNvSpPr txBox="1">
            <a:spLocks noChangeArrowheads="1"/>
          </p:cNvSpPr>
          <p:nvPr/>
        </p:nvSpPr>
        <p:spPr bwMode="auto">
          <a:xfrm>
            <a:off x="9875838" y="6565900"/>
            <a:ext cx="1768475" cy="29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 sz="1300" dirty="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EMSI 2023-2024</a:t>
            </a:r>
            <a:endParaRPr lang="fr-FR" altLang="fr-FR" sz="1200" dirty="0"/>
          </a:p>
        </p:txBody>
      </p:sp>
      <p:sp>
        <p:nvSpPr>
          <p:cNvPr id="2" name="Google Shape;628;p28"/>
          <p:cNvSpPr/>
          <p:nvPr/>
        </p:nvSpPr>
        <p:spPr>
          <a:xfrm>
            <a:off x="526589" y="3499878"/>
            <a:ext cx="1733590" cy="2062871"/>
          </a:xfrm>
          <a:custGeom>
            <a:avLst/>
            <a:gdLst/>
            <a:ahLst/>
            <a:cxnLst/>
            <a:rect l="l" t="t" r="r" b="b"/>
            <a:pathLst>
              <a:path w="58615" h="94953" extrusionOk="0">
                <a:moveTo>
                  <a:pt x="0" y="0"/>
                </a:moveTo>
                <a:lnTo>
                  <a:pt x="0" y="94952"/>
                </a:lnTo>
                <a:lnTo>
                  <a:pt x="58615" y="94952"/>
                </a:lnTo>
                <a:lnTo>
                  <a:pt x="58615" y="0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" name="Google Shape;629;p28"/>
          <p:cNvSpPr/>
          <p:nvPr/>
        </p:nvSpPr>
        <p:spPr>
          <a:xfrm>
            <a:off x="947379" y="2920273"/>
            <a:ext cx="858528" cy="1073222"/>
          </a:xfrm>
          <a:custGeom>
            <a:avLst/>
            <a:gdLst/>
            <a:ahLst/>
            <a:cxnLst/>
            <a:rect l="l" t="t" r="r" b="b"/>
            <a:pathLst>
              <a:path w="29028" h="32089" extrusionOk="0">
                <a:moveTo>
                  <a:pt x="14514" y="1"/>
                </a:moveTo>
                <a:cubicBezTo>
                  <a:pt x="13713" y="1"/>
                  <a:pt x="12913" y="209"/>
                  <a:pt x="12192" y="626"/>
                </a:cubicBezTo>
                <a:lnTo>
                  <a:pt x="2322" y="6329"/>
                </a:lnTo>
                <a:cubicBezTo>
                  <a:pt x="881" y="7151"/>
                  <a:pt x="0" y="8686"/>
                  <a:pt x="0" y="10341"/>
                </a:cubicBezTo>
                <a:lnTo>
                  <a:pt x="0" y="21748"/>
                </a:lnTo>
                <a:cubicBezTo>
                  <a:pt x="0" y="23403"/>
                  <a:pt x="881" y="24938"/>
                  <a:pt x="2322" y="25760"/>
                </a:cubicBezTo>
                <a:lnTo>
                  <a:pt x="12192" y="31463"/>
                </a:lnTo>
                <a:cubicBezTo>
                  <a:pt x="12913" y="31880"/>
                  <a:pt x="13713" y="32088"/>
                  <a:pt x="14514" y="32088"/>
                </a:cubicBezTo>
                <a:cubicBezTo>
                  <a:pt x="15315" y="32088"/>
                  <a:pt x="16115" y="31880"/>
                  <a:pt x="16836" y="31463"/>
                </a:cubicBezTo>
                <a:lnTo>
                  <a:pt x="26706" y="25760"/>
                </a:lnTo>
                <a:cubicBezTo>
                  <a:pt x="28147" y="24938"/>
                  <a:pt x="29028" y="23403"/>
                  <a:pt x="29028" y="21748"/>
                </a:cubicBezTo>
                <a:lnTo>
                  <a:pt x="29028" y="10341"/>
                </a:lnTo>
                <a:cubicBezTo>
                  <a:pt x="29028" y="8686"/>
                  <a:pt x="28147" y="7151"/>
                  <a:pt x="26706" y="6329"/>
                </a:cubicBezTo>
                <a:lnTo>
                  <a:pt x="16836" y="626"/>
                </a:lnTo>
                <a:cubicBezTo>
                  <a:pt x="16115" y="209"/>
                  <a:pt x="15315" y="1"/>
                  <a:pt x="14514" y="1"/>
                </a:cubicBez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  <a:ln w="37200" cap="flat" cmpd="sng">
            <a:solidFill>
              <a:srgbClr val="FFFFFF"/>
            </a:solidFill>
            <a:prstDash val="solid"/>
            <a:miter lim="1190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" name="Google Shape;631;p28"/>
          <p:cNvSpPr txBox="1"/>
          <p:nvPr/>
        </p:nvSpPr>
        <p:spPr>
          <a:xfrm>
            <a:off x="547765" y="3712429"/>
            <a:ext cx="1733737" cy="1289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  Product Owner: </a:t>
            </a:r>
            <a:r>
              <a:rPr lang="en-US" altLang="fr-FR" sz="18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Jebilou Nabil</a:t>
            </a:r>
            <a:endParaRPr lang="en-US" altLang="fr-FR" sz="1800" b="1" dirty="0">
              <a:solidFill>
                <a:schemeClr val="accent4">
                  <a:lumMod val="60000"/>
                  <a:lumOff val="40000"/>
                </a:schemeClr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fr-FR" sz="1800" b="1" dirty="0">
              <a:solidFill>
                <a:schemeClr val="accent4">
                  <a:lumMod val="60000"/>
                  <a:lumOff val="40000"/>
                </a:schemeClr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" name="Google Shape;628;p28"/>
          <p:cNvSpPr/>
          <p:nvPr/>
        </p:nvSpPr>
        <p:spPr>
          <a:xfrm>
            <a:off x="2302531" y="3505692"/>
            <a:ext cx="1733590" cy="2062871"/>
          </a:xfrm>
          <a:custGeom>
            <a:avLst/>
            <a:gdLst/>
            <a:ahLst/>
            <a:cxnLst/>
            <a:rect l="l" t="t" r="r" b="b"/>
            <a:pathLst>
              <a:path w="58615" h="94953" extrusionOk="0">
                <a:moveTo>
                  <a:pt x="0" y="0"/>
                </a:moveTo>
                <a:lnTo>
                  <a:pt x="0" y="94952"/>
                </a:lnTo>
                <a:lnTo>
                  <a:pt x="58615" y="94952"/>
                </a:lnTo>
                <a:lnTo>
                  <a:pt x="58615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" name="Google Shape;629;p28"/>
          <p:cNvSpPr/>
          <p:nvPr/>
        </p:nvSpPr>
        <p:spPr>
          <a:xfrm>
            <a:off x="2723468" y="2915096"/>
            <a:ext cx="858528" cy="1073222"/>
          </a:xfrm>
          <a:custGeom>
            <a:avLst/>
            <a:gdLst/>
            <a:ahLst/>
            <a:cxnLst/>
            <a:rect l="l" t="t" r="r" b="b"/>
            <a:pathLst>
              <a:path w="29028" h="32089" extrusionOk="0">
                <a:moveTo>
                  <a:pt x="14514" y="1"/>
                </a:moveTo>
                <a:cubicBezTo>
                  <a:pt x="13713" y="1"/>
                  <a:pt x="12913" y="209"/>
                  <a:pt x="12192" y="626"/>
                </a:cubicBezTo>
                <a:lnTo>
                  <a:pt x="2322" y="6329"/>
                </a:lnTo>
                <a:cubicBezTo>
                  <a:pt x="881" y="7151"/>
                  <a:pt x="0" y="8686"/>
                  <a:pt x="0" y="10341"/>
                </a:cubicBezTo>
                <a:lnTo>
                  <a:pt x="0" y="21748"/>
                </a:lnTo>
                <a:cubicBezTo>
                  <a:pt x="0" y="23403"/>
                  <a:pt x="881" y="24938"/>
                  <a:pt x="2322" y="25760"/>
                </a:cubicBezTo>
                <a:lnTo>
                  <a:pt x="12192" y="31463"/>
                </a:lnTo>
                <a:cubicBezTo>
                  <a:pt x="12913" y="31880"/>
                  <a:pt x="13713" y="32088"/>
                  <a:pt x="14514" y="32088"/>
                </a:cubicBezTo>
                <a:cubicBezTo>
                  <a:pt x="15315" y="32088"/>
                  <a:pt x="16115" y="31880"/>
                  <a:pt x="16836" y="31463"/>
                </a:cubicBezTo>
                <a:lnTo>
                  <a:pt x="26706" y="25760"/>
                </a:lnTo>
                <a:cubicBezTo>
                  <a:pt x="28147" y="24938"/>
                  <a:pt x="29028" y="23403"/>
                  <a:pt x="29028" y="21748"/>
                </a:cubicBezTo>
                <a:lnTo>
                  <a:pt x="29028" y="10341"/>
                </a:lnTo>
                <a:cubicBezTo>
                  <a:pt x="29028" y="8686"/>
                  <a:pt x="28147" y="7151"/>
                  <a:pt x="26706" y="6329"/>
                </a:cubicBezTo>
                <a:lnTo>
                  <a:pt x="16836" y="626"/>
                </a:lnTo>
                <a:cubicBezTo>
                  <a:pt x="16115" y="209"/>
                  <a:pt x="15315" y="1"/>
                  <a:pt x="14514" y="1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 w="37200" cap="flat" cmpd="sng">
            <a:solidFill>
              <a:srgbClr val="FFFFFF"/>
            </a:solidFill>
            <a:prstDash val="solid"/>
            <a:miter lim="1190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" name="Google Shape;631;p28"/>
          <p:cNvSpPr txBox="1"/>
          <p:nvPr/>
        </p:nvSpPr>
        <p:spPr>
          <a:xfrm>
            <a:off x="2247965" y="3874142"/>
            <a:ext cx="1733737" cy="1015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  Scrum Master</a:t>
            </a:r>
            <a:endParaRPr lang="en-GB" sz="1800" dirty="0">
              <a:solidFill>
                <a:schemeClr val="dk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Abdtouirsi Nouhaila</a:t>
            </a:r>
            <a:endParaRPr lang="en-GB" sz="1800" b="1" dirty="0">
              <a:solidFill>
                <a:schemeClr val="accent4">
                  <a:lumMod val="60000"/>
                  <a:lumOff val="40000"/>
                </a:schemeClr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9" name="Google Shape;628;p28"/>
          <p:cNvSpPr/>
          <p:nvPr/>
        </p:nvSpPr>
        <p:spPr>
          <a:xfrm>
            <a:off x="4057444" y="3494701"/>
            <a:ext cx="1733590" cy="2062871"/>
          </a:xfrm>
          <a:custGeom>
            <a:avLst/>
            <a:gdLst/>
            <a:ahLst/>
            <a:cxnLst/>
            <a:rect l="l" t="t" r="r" b="b"/>
            <a:pathLst>
              <a:path w="58615" h="94953" extrusionOk="0">
                <a:moveTo>
                  <a:pt x="0" y="0"/>
                </a:moveTo>
                <a:lnTo>
                  <a:pt x="0" y="94952"/>
                </a:lnTo>
                <a:lnTo>
                  <a:pt x="58615" y="94952"/>
                </a:lnTo>
                <a:lnTo>
                  <a:pt x="58615" y="0"/>
                </a:lnTo>
                <a:close/>
              </a:path>
            </a:pathLst>
          </a:custGeom>
          <a:solidFill>
            <a:srgbClr val="5EB2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" name="Google Shape;629;p28"/>
          <p:cNvSpPr/>
          <p:nvPr/>
        </p:nvSpPr>
        <p:spPr>
          <a:xfrm>
            <a:off x="4478234" y="2915096"/>
            <a:ext cx="858528" cy="1073222"/>
          </a:xfrm>
          <a:custGeom>
            <a:avLst/>
            <a:gdLst/>
            <a:ahLst/>
            <a:cxnLst/>
            <a:rect l="l" t="t" r="r" b="b"/>
            <a:pathLst>
              <a:path w="29028" h="32089" extrusionOk="0">
                <a:moveTo>
                  <a:pt x="14514" y="1"/>
                </a:moveTo>
                <a:cubicBezTo>
                  <a:pt x="13713" y="1"/>
                  <a:pt x="12913" y="209"/>
                  <a:pt x="12192" y="626"/>
                </a:cubicBezTo>
                <a:lnTo>
                  <a:pt x="2322" y="6329"/>
                </a:lnTo>
                <a:cubicBezTo>
                  <a:pt x="881" y="7151"/>
                  <a:pt x="0" y="8686"/>
                  <a:pt x="0" y="10341"/>
                </a:cubicBezTo>
                <a:lnTo>
                  <a:pt x="0" y="21748"/>
                </a:lnTo>
                <a:cubicBezTo>
                  <a:pt x="0" y="23403"/>
                  <a:pt x="881" y="24938"/>
                  <a:pt x="2322" y="25760"/>
                </a:cubicBezTo>
                <a:lnTo>
                  <a:pt x="12192" y="31463"/>
                </a:lnTo>
                <a:cubicBezTo>
                  <a:pt x="12913" y="31880"/>
                  <a:pt x="13713" y="32088"/>
                  <a:pt x="14514" y="32088"/>
                </a:cubicBezTo>
                <a:cubicBezTo>
                  <a:pt x="15315" y="32088"/>
                  <a:pt x="16115" y="31880"/>
                  <a:pt x="16836" y="31463"/>
                </a:cubicBezTo>
                <a:lnTo>
                  <a:pt x="26706" y="25760"/>
                </a:lnTo>
                <a:cubicBezTo>
                  <a:pt x="28147" y="24938"/>
                  <a:pt x="29028" y="23403"/>
                  <a:pt x="29028" y="21748"/>
                </a:cubicBezTo>
                <a:lnTo>
                  <a:pt x="29028" y="10341"/>
                </a:lnTo>
                <a:cubicBezTo>
                  <a:pt x="29028" y="8686"/>
                  <a:pt x="28147" y="7151"/>
                  <a:pt x="26706" y="6329"/>
                </a:cubicBezTo>
                <a:lnTo>
                  <a:pt x="16836" y="626"/>
                </a:lnTo>
                <a:cubicBezTo>
                  <a:pt x="16115" y="209"/>
                  <a:pt x="15315" y="1"/>
                  <a:pt x="14514" y="1"/>
                </a:cubicBezTo>
                <a:close/>
              </a:path>
            </a:pathLst>
          </a:custGeom>
          <a:solidFill>
            <a:srgbClr val="5EB2FC"/>
          </a:solidFill>
          <a:ln w="37200" cap="flat" cmpd="sng">
            <a:solidFill>
              <a:srgbClr val="FFFFFF"/>
            </a:solidFill>
            <a:prstDash val="solid"/>
            <a:miter lim="1190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" name="Google Shape;631;p28"/>
          <p:cNvSpPr txBox="1"/>
          <p:nvPr/>
        </p:nvSpPr>
        <p:spPr>
          <a:xfrm>
            <a:off x="4090687" y="3581835"/>
            <a:ext cx="1733737" cy="2320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Développeurs:</a:t>
            </a:r>
            <a:endParaRPr lang="en-GB" sz="1800" dirty="0">
              <a:solidFill>
                <a:schemeClr val="dk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</a:pPr>
            <a:r>
              <a:rPr lang="en-GB" sz="15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Ezziber Salma</a:t>
            </a:r>
            <a:endParaRPr lang="en-GB" sz="1500" b="1" dirty="0">
              <a:solidFill>
                <a:schemeClr val="accent4">
                  <a:lumMod val="60000"/>
                  <a:lumOff val="40000"/>
                </a:schemeClr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GB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Boudane Mohamed</a:t>
            </a:r>
            <a:endParaRPr lang="en-GB" b="1" dirty="0">
              <a:solidFill>
                <a:schemeClr val="accent4">
                  <a:lumMod val="60000"/>
                  <a:lumOff val="40000"/>
                </a:schemeClr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 altLang="fr-FR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Faraa Ettarh Ilyas</a:t>
            </a:r>
            <a:endParaRPr lang="en-US" altLang="fr-FR" b="1" dirty="0">
              <a:solidFill>
                <a:schemeClr val="accent4">
                  <a:lumMod val="60000"/>
                  <a:lumOff val="40000"/>
                </a:schemeClr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GB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Elmoudem Amal</a:t>
            </a:r>
            <a:endParaRPr lang="en-GB" b="1" dirty="0">
              <a:solidFill>
                <a:schemeClr val="accent4">
                  <a:lumMod val="60000"/>
                  <a:lumOff val="40000"/>
                </a:schemeClr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</a:pPr>
            <a:endParaRPr lang="en-GB" sz="1800" b="1" dirty="0">
              <a:solidFill>
                <a:schemeClr val="accent4">
                  <a:lumMod val="60000"/>
                  <a:lumOff val="40000"/>
                </a:schemeClr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graphicFrame>
        <p:nvGraphicFramePr>
          <p:cNvPr id="14" name="Tableau 17"/>
          <p:cNvGraphicFramePr>
            <a:graphicFrameLocks noGrp="1"/>
          </p:cNvGraphicFramePr>
          <p:nvPr/>
        </p:nvGraphicFramePr>
        <p:xfrm>
          <a:off x="6581698" y="3592236"/>
          <a:ext cx="5019734" cy="18542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509867"/>
                <a:gridCol w="2509867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Sprint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 semaines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Sprint Planning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4heures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Daily Standup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minutes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Sprint </a:t>
                      </a:r>
                      <a:r>
                        <a:rPr lang="en-US" dirty="0" err="1"/>
                        <a:t>Review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 heures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Sprint Rétrospective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90 minutes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7" name="Image 1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03402" y="3173470"/>
            <a:ext cx="596952" cy="596952"/>
          </a:xfrm>
          <a:prstGeom prst="rect">
            <a:avLst/>
          </a:prstGeom>
        </p:spPr>
      </p:pic>
      <p:pic>
        <p:nvPicPr>
          <p:cNvPr id="19" name="Imag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0477" y="3087827"/>
            <a:ext cx="714526" cy="714526"/>
          </a:xfrm>
          <a:prstGeom prst="rect">
            <a:avLst/>
          </a:prstGeom>
        </p:spPr>
      </p:pic>
      <p:pic>
        <p:nvPicPr>
          <p:cNvPr id="21" name="Imag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0552" y="3173469"/>
            <a:ext cx="659084" cy="578967"/>
          </a:xfrm>
          <a:prstGeom prst="rect">
            <a:avLst/>
          </a:prstGeom>
        </p:spPr>
      </p:pic>
      <p:sp>
        <p:nvSpPr>
          <p:cNvPr id="16" name="Google Shape;2078;p38"/>
          <p:cNvSpPr>
            <a:spLocks noChangeArrowheads="1"/>
          </p:cNvSpPr>
          <p:nvPr/>
        </p:nvSpPr>
        <p:spPr bwMode="auto">
          <a:xfrm>
            <a:off x="504818" y="2165199"/>
            <a:ext cx="3095531" cy="408578"/>
          </a:xfrm>
          <a:prstGeom prst="roundRect">
            <a:avLst>
              <a:gd name="adj" fmla="val 16667"/>
            </a:avLst>
          </a:prstGeom>
          <a:solidFill>
            <a:srgbClr val="00153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wrap="square" lIns="91425" tIns="45700" rIns="91425" bIns="45700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buClr>
                <a:srgbClr val="FFFFFF"/>
              </a:buClr>
              <a:buSzPts val="1800"/>
            </a:pPr>
            <a:r>
              <a:rPr lang="fr-FR" altLang="fr-FR" sz="1800" dirty="0">
                <a:solidFill>
                  <a:srgbClr val="FFFFFF"/>
                </a:solidFill>
                <a:latin typeface="Rockwell" panose="02060603020205020403" pitchFamily="18" charset="0"/>
                <a:sym typeface="Rockwell" panose="02060603020205020403" pitchFamily="18" charset="0"/>
              </a:rPr>
              <a:t>Équipe Scrum</a:t>
            </a:r>
            <a:endParaRPr lang="fr-FR" altLang="fr-FR" dirty="0"/>
          </a:p>
        </p:txBody>
      </p:sp>
      <p:sp>
        <p:nvSpPr>
          <p:cNvPr id="18" name="Google Shape;2078;p38"/>
          <p:cNvSpPr>
            <a:spLocks noChangeArrowheads="1"/>
          </p:cNvSpPr>
          <p:nvPr/>
        </p:nvSpPr>
        <p:spPr bwMode="auto">
          <a:xfrm>
            <a:off x="7543800" y="2175330"/>
            <a:ext cx="3095531" cy="408578"/>
          </a:xfrm>
          <a:prstGeom prst="roundRect">
            <a:avLst>
              <a:gd name="adj" fmla="val 16667"/>
            </a:avLst>
          </a:prstGeom>
          <a:solidFill>
            <a:srgbClr val="00153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wrap="square" lIns="91425" tIns="45700" rIns="91425" bIns="45700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/>
            <a:r>
              <a:rPr lang="en-US" sz="1800" dirty="0">
                <a:solidFill>
                  <a:schemeClr val="bg1"/>
                </a:solidFill>
                <a:sym typeface="Arial" panose="020B0604020202020204"/>
              </a:rPr>
              <a:t>É</a:t>
            </a:r>
            <a:r>
              <a:rPr lang="en-US" sz="1800" dirty="0">
                <a:solidFill>
                  <a:schemeClr val="bg1"/>
                </a:solidFill>
              </a:rPr>
              <a:t>vènements Scrum</a:t>
            </a:r>
            <a:endParaRPr lang="en-US" sz="1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5" grpId="0"/>
      <p:bldP spid="6" grpId="0" animBg="1"/>
      <p:bldP spid="7" grpId="0" animBg="1"/>
      <p:bldP spid="8" grpId="0"/>
      <p:bldP spid="9" grpId="0" animBg="1"/>
      <p:bldP spid="10" grpId="0" animBg="1"/>
      <p:bldP spid="12" grpId="0"/>
      <p:bldP spid="16" grpId="0" animBg="1"/>
      <p:bldP spid="1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Google Shape;983;p8"/>
          <p:cNvSpPr>
            <a:spLocks noChangeArrowheads="1"/>
          </p:cNvSpPr>
          <p:nvPr/>
        </p:nvSpPr>
        <p:spPr bwMode="auto">
          <a:xfrm rot="10800000" flipH="1">
            <a:off x="0" y="6592888"/>
            <a:ext cx="12192000" cy="261937"/>
          </a:xfrm>
          <a:prstGeom prst="rect">
            <a:avLst/>
          </a:prstGeom>
          <a:solidFill>
            <a:srgbClr val="00206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endParaRPr lang="fr-FR" altLang="fr-FR" sz="1800" dirty="0">
              <a:latin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7411" name="Google Shape;984;p8"/>
          <p:cNvSpPr txBox="1">
            <a:spLocks noChangeArrowheads="1"/>
          </p:cNvSpPr>
          <p:nvPr/>
        </p:nvSpPr>
        <p:spPr bwMode="auto">
          <a:xfrm>
            <a:off x="1524000" y="6550025"/>
            <a:ext cx="2014538" cy="2923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 sz="1300" dirty="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Projet de Génie Logiciel</a:t>
            </a:r>
            <a:endParaRPr lang="fr-FR" altLang="fr-FR" dirty="0"/>
          </a:p>
        </p:txBody>
      </p:sp>
      <p:grpSp>
        <p:nvGrpSpPr>
          <p:cNvPr id="17412" name="Google Shape;985;p8"/>
          <p:cNvGrpSpPr/>
          <p:nvPr/>
        </p:nvGrpSpPr>
        <p:grpSpPr bwMode="auto">
          <a:xfrm>
            <a:off x="2397125" y="207963"/>
            <a:ext cx="7024688" cy="504825"/>
            <a:chOff x="841108" y="1294357"/>
            <a:chExt cx="7475308" cy="508077"/>
          </a:xfrm>
        </p:grpSpPr>
        <p:sp>
          <p:nvSpPr>
            <p:cNvPr id="17434" name="Google Shape;986;p8"/>
            <p:cNvSpPr>
              <a:spLocks noChangeArrowheads="1"/>
            </p:cNvSpPr>
            <p:nvPr/>
          </p:nvSpPr>
          <p:spPr bwMode="auto">
            <a:xfrm rot="10800000" flipH="1">
              <a:off x="1579238" y="1294357"/>
              <a:ext cx="6693948" cy="50807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>
              <a:lvl1pPr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 sz="2000">
                <a:solidFill>
                  <a:srgbClr val="FFFFFF"/>
                </a:solidFill>
                <a:latin typeface="Georgia" panose="02040502050405020303" pitchFamily="18" charset="0"/>
                <a:sym typeface="Georgia" panose="02040502050405020303" pitchFamily="18" charset="0"/>
              </a:endParaRPr>
            </a:p>
          </p:txBody>
        </p:sp>
        <p:sp>
          <p:nvSpPr>
            <p:cNvPr id="17435" name="Google Shape;987;p8"/>
            <p:cNvSpPr txBox="1">
              <a:spLocks noChangeArrowheads="1"/>
            </p:cNvSpPr>
            <p:nvPr/>
          </p:nvSpPr>
          <p:spPr bwMode="auto">
            <a:xfrm>
              <a:off x="841108" y="1340769"/>
              <a:ext cx="133164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25" tIns="45700" rIns="91425" bIns="45700">
              <a:spAutoFit/>
            </a:bodyPr>
            <a:lstStyle>
              <a:lvl1pPr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 sz="2400">
                <a:latin typeface="Century Gothic" panose="020B0502020202020204" pitchFamily="34" charset="0"/>
                <a:sym typeface="Century Gothic" panose="020B0502020202020204" pitchFamily="34" charset="0"/>
              </a:endParaRPr>
            </a:p>
          </p:txBody>
        </p:sp>
        <p:sp>
          <p:nvSpPr>
            <p:cNvPr id="17436" name="Google Shape;988;p8"/>
            <p:cNvSpPr txBox="1">
              <a:spLocks noChangeArrowheads="1"/>
            </p:cNvSpPr>
            <p:nvPr/>
          </p:nvSpPr>
          <p:spPr bwMode="auto">
            <a:xfrm>
              <a:off x="6984776" y="1340769"/>
              <a:ext cx="133164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25" tIns="45700" rIns="91425" bIns="45700">
              <a:spAutoFit/>
            </a:bodyPr>
            <a:lstStyle>
              <a:lvl1pPr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 sz="2400">
                <a:solidFill>
                  <a:srgbClr val="FFFFFF"/>
                </a:solidFill>
                <a:latin typeface="Century Gothic" panose="020B0502020202020204" pitchFamily="34" charset="0"/>
                <a:sym typeface="Century Gothic" panose="020B0502020202020204" pitchFamily="34" charset="0"/>
              </a:endParaRPr>
            </a:p>
          </p:txBody>
        </p:sp>
      </p:grpSp>
      <p:sp>
        <p:nvSpPr>
          <p:cNvPr id="17413" name="Google Shape;989;p8"/>
          <p:cNvSpPr>
            <a:spLocks noChangeArrowheads="1"/>
          </p:cNvSpPr>
          <p:nvPr/>
        </p:nvSpPr>
        <p:spPr bwMode="auto">
          <a:xfrm>
            <a:off x="3132137" y="254000"/>
            <a:ext cx="5894631" cy="3539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5" tIns="45700" rIns="91425" bIns="45700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fr-FR" altLang="fr-FR" sz="1700" b="1" dirty="0">
                <a:solidFill>
                  <a:srgbClr val="007E39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Gestion du projet avec le Framework SCRUM</a:t>
            </a:r>
            <a:endParaRPr lang="fr-FR" altLang="fr-FR" sz="1700" b="1" dirty="0">
              <a:solidFill>
                <a:srgbClr val="007E39"/>
              </a:solidFill>
              <a:latin typeface="Cambria" panose="02040503050406030204" pitchFamily="18" charset="0"/>
              <a:sym typeface="Cambria" panose="02040503050406030204" pitchFamily="18" charset="0"/>
            </a:endParaRPr>
          </a:p>
        </p:txBody>
      </p:sp>
      <p:sp>
        <p:nvSpPr>
          <p:cNvPr id="17414" name="Google Shape;990;p8"/>
          <p:cNvSpPr>
            <a:spLocks noChangeArrowheads="1"/>
          </p:cNvSpPr>
          <p:nvPr/>
        </p:nvSpPr>
        <p:spPr bwMode="auto">
          <a:xfrm>
            <a:off x="9339263" y="201613"/>
            <a:ext cx="504825" cy="504825"/>
          </a:xfrm>
          <a:prstGeom prst="rect">
            <a:avLst/>
          </a:prstGeom>
          <a:solidFill>
            <a:srgbClr val="007E3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fr-FR" altLang="fr-FR" sz="200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III</a:t>
            </a:r>
            <a:endParaRPr lang="fr-FR" altLang="fr-FR"/>
          </a:p>
        </p:txBody>
      </p:sp>
      <p:sp>
        <p:nvSpPr>
          <p:cNvPr id="17415" name="Google Shape;991;p8"/>
          <p:cNvSpPr>
            <a:spLocks noChangeArrowheads="1"/>
          </p:cNvSpPr>
          <p:nvPr/>
        </p:nvSpPr>
        <p:spPr bwMode="auto">
          <a:xfrm>
            <a:off x="9926638" y="198438"/>
            <a:ext cx="504825" cy="503237"/>
          </a:xfrm>
          <a:prstGeom prst="rect">
            <a:avLst/>
          </a:prstGeom>
          <a:solidFill>
            <a:srgbClr val="007E3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fr-FR" altLang="fr-FR" sz="200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IV</a:t>
            </a:r>
            <a:endParaRPr lang="fr-FR" altLang="fr-FR"/>
          </a:p>
        </p:txBody>
      </p:sp>
      <p:sp>
        <p:nvSpPr>
          <p:cNvPr id="17416" name="Google Shape;992;p8"/>
          <p:cNvSpPr>
            <a:spLocks noChangeArrowheads="1"/>
          </p:cNvSpPr>
          <p:nvPr/>
        </p:nvSpPr>
        <p:spPr bwMode="auto">
          <a:xfrm>
            <a:off x="10502900" y="192088"/>
            <a:ext cx="504825" cy="504825"/>
          </a:xfrm>
          <a:prstGeom prst="rect">
            <a:avLst/>
          </a:prstGeom>
          <a:solidFill>
            <a:srgbClr val="007E3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fr-FR" altLang="fr-FR" sz="200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V</a:t>
            </a:r>
            <a:endParaRPr lang="fr-FR" altLang="fr-FR"/>
          </a:p>
        </p:txBody>
      </p:sp>
      <p:sp>
        <p:nvSpPr>
          <p:cNvPr id="17417" name="Google Shape;993;p8"/>
          <p:cNvSpPr>
            <a:spLocks noChangeArrowheads="1"/>
          </p:cNvSpPr>
          <p:nvPr/>
        </p:nvSpPr>
        <p:spPr bwMode="auto">
          <a:xfrm>
            <a:off x="2081213" y="204788"/>
            <a:ext cx="458787" cy="503237"/>
          </a:xfrm>
          <a:prstGeom prst="rect">
            <a:avLst/>
          </a:prstGeom>
          <a:solidFill>
            <a:srgbClr val="007E3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fr-FR" altLang="fr-FR" sz="200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I</a:t>
            </a:r>
            <a:endParaRPr lang="fr-FR" altLang="fr-FR"/>
          </a:p>
        </p:txBody>
      </p:sp>
      <p:sp>
        <p:nvSpPr>
          <p:cNvPr id="17418" name="Google Shape;994;p8"/>
          <p:cNvSpPr>
            <a:spLocks noChangeArrowheads="1"/>
          </p:cNvSpPr>
          <p:nvPr/>
        </p:nvSpPr>
        <p:spPr bwMode="auto">
          <a:xfrm>
            <a:off x="2624138" y="201613"/>
            <a:ext cx="503237" cy="504825"/>
          </a:xfrm>
          <a:prstGeom prst="rect">
            <a:avLst/>
          </a:prstGeom>
          <a:solidFill>
            <a:srgbClr val="007E3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fr-FR" altLang="fr-FR" sz="200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II</a:t>
            </a:r>
            <a:endParaRPr lang="fr-FR" altLang="fr-FR"/>
          </a:p>
        </p:txBody>
      </p:sp>
      <p:sp>
        <p:nvSpPr>
          <p:cNvPr id="17419" name="Google Shape;995;p8"/>
          <p:cNvSpPr>
            <a:spLocks noChangeArrowheads="1"/>
          </p:cNvSpPr>
          <p:nvPr/>
        </p:nvSpPr>
        <p:spPr bwMode="auto">
          <a:xfrm>
            <a:off x="11098213" y="192088"/>
            <a:ext cx="504825" cy="504825"/>
          </a:xfrm>
          <a:prstGeom prst="rect">
            <a:avLst/>
          </a:prstGeom>
          <a:solidFill>
            <a:srgbClr val="007E3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fr-FR" altLang="fr-FR" sz="200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VI</a:t>
            </a:r>
            <a:endParaRPr lang="fr-FR" altLang="fr-FR"/>
          </a:p>
        </p:txBody>
      </p:sp>
      <p:sp>
        <p:nvSpPr>
          <p:cNvPr id="17420" name="Google Shape;996;p8"/>
          <p:cNvSpPr txBox="1">
            <a:spLocks noChangeArrowheads="1"/>
          </p:cNvSpPr>
          <p:nvPr/>
        </p:nvSpPr>
        <p:spPr bwMode="auto">
          <a:xfrm>
            <a:off x="4911725" y="1028700"/>
            <a:ext cx="1741488" cy="492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fr-FR" altLang="fr-FR" sz="1300" b="1" dirty="0">
                <a:solidFill>
                  <a:srgbClr val="BFBFB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Environnement de travail</a:t>
            </a:r>
            <a:endParaRPr lang="fr-FR" altLang="fr-FR" dirty="0"/>
          </a:p>
        </p:txBody>
      </p:sp>
      <p:sp>
        <p:nvSpPr>
          <p:cNvPr id="17421" name="Google Shape;997;p8"/>
          <p:cNvSpPr txBox="1">
            <a:spLocks noChangeArrowheads="1"/>
          </p:cNvSpPr>
          <p:nvPr/>
        </p:nvSpPr>
        <p:spPr bwMode="auto">
          <a:xfrm>
            <a:off x="3538538" y="1031875"/>
            <a:ext cx="1536700" cy="2923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fr-FR" altLang="fr-FR" sz="1300" b="1" dirty="0">
                <a:solidFill>
                  <a:srgbClr val="EC3A3B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Scrum</a:t>
            </a:r>
            <a:endParaRPr lang="fr-FR" altLang="fr-FR" dirty="0"/>
          </a:p>
        </p:txBody>
      </p:sp>
      <p:sp>
        <p:nvSpPr>
          <p:cNvPr id="17422" name="Google Shape;998;p8"/>
          <p:cNvSpPr txBox="1">
            <a:spLocks noChangeArrowheads="1"/>
          </p:cNvSpPr>
          <p:nvPr/>
        </p:nvSpPr>
        <p:spPr bwMode="auto">
          <a:xfrm>
            <a:off x="6692900" y="1023938"/>
            <a:ext cx="1701800" cy="2923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fr-FR" altLang="fr-FR" sz="1300" b="1" dirty="0">
                <a:solidFill>
                  <a:srgbClr val="BFBFB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Gestion de projet</a:t>
            </a:r>
            <a:endParaRPr lang="fr-FR" altLang="fr-FR" sz="1200" dirty="0"/>
          </a:p>
        </p:txBody>
      </p:sp>
      <p:sp>
        <p:nvSpPr>
          <p:cNvPr id="17423" name="Google Shape;1000;p8"/>
          <p:cNvSpPr>
            <a:spLocks noChangeArrowheads="1"/>
          </p:cNvSpPr>
          <p:nvPr/>
        </p:nvSpPr>
        <p:spPr bwMode="auto">
          <a:xfrm>
            <a:off x="3579813" y="971550"/>
            <a:ext cx="1331912" cy="50800"/>
          </a:xfrm>
          <a:prstGeom prst="rect">
            <a:avLst/>
          </a:prstGeom>
          <a:solidFill>
            <a:srgbClr val="EC3A3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fr-FR" altLang="fr-FR" sz="1800">
              <a:solidFill>
                <a:srgbClr val="FFFFFF"/>
              </a:solidFill>
              <a:latin typeface="Century Gothic" panose="020B0502020202020204" pitchFamily="34" charset="0"/>
              <a:sym typeface="Century Gothic" panose="020B0502020202020204" pitchFamily="34" charset="0"/>
            </a:endParaRPr>
          </a:p>
        </p:txBody>
      </p:sp>
      <p:sp>
        <p:nvSpPr>
          <p:cNvPr id="17424" name="Google Shape;1001;p8"/>
          <p:cNvSpPr>
            <a:spLocks noChangeArrowheads="1"/>
          </p:cNvSpPr>
          <p:nvPr/>
        </p:nvSpPr>
        <p:spPr bwMode="auto">
          <a:xfrm rot="10800000" flipH="1">
            <a:off x="4144963" y="787400"/>
            <a:ext cx="196850" cy="117475"/>
          </a:xfrm>
          <a:prstGeom prst="triangle">
            <a:avLst>
              <a:gd name="adj" fmla="val 50000"/>
            </a:avLst>
          </a:prstGeom>
          <a:solidFill>
            <a:srgbClr val="EC3A3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fr-FR" altLang="fr-FR" sz="1800">
              <a:solidFill>
                <a:srgbClr val="C00000"/>
              </a:solidFill>
              <a:latin typeface="Century Gothic" panose="020B0502020202020204" pitchFamily="34" charset="0"/>
              <a:sym typeface="Century Gothic" panose="020B0502020202020204" pitchFamily="34" charset="0"/>
            </a:endParaRPr>
          </a:p>
        </p:txBody>
      </p:sp>
      <p:sp>
        <p:nvSpPr>
          <p:cNvPr id="17425" name="Google Shape;1002;p8"/>
          <p:cNvSpPr>
            <a:spLocks noChangeArrowheads="1"/>
          </p:cNvSpPr>
          <p:nvPr/>
        </p:nvSpPr>
        <p:spPr bwMode="auto">
          <a:xfrm>
            <a:off x="6653213" y="969963"/>
            <a:ext cx="1741487" cy="52387"/>
          </a:xfrm>
          <a:prstGeom prst="rect">
            <a:avLst/>
          </a:prstGeom>
          <a:solidFill>
            <a:srgbClr val="D8D8D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fr-FR" altLang="fr-FR" sz="1800">
              <a:solidFill>
                <a:srgbClr val="FFFFFF"/>
              </a:solidFill>
              <a:latin typeface="Century Gothic" panose="020B0502020202020204" pitchFamily="34" charset="0"/>
              <a:sym typeface="Century Gothic" panose="020B0502020202020204" pitchFamily="34" charset="0"/>
            </a:endParaRPr>
          </a:p>
        </p:txBody>
      </p:sp>
      <p:sp>
        <p:nvSpPr>
          <p:cNvPr id="17426" name="Google Shape;1004;p8"/>
          <p:cNvSpPr>
            <a:spLocks noChangeArrowheads="1"/>
          </p:cNvSpPr>
          <p:nvPr/>
        </p:nvSpPr>
        <p:spPr bwMode="auto">
          <a:xfrm>
            <a:off x="4911725" y="969963"/>
            <a:ext cx="1741488" cy="52387"/>
          </a:xfrm>
          <a:prstGeom prst="rect">
            <a:avLst/>
          </a:prstGeom>
          <a:solidFill>
            <a:srgbClr val="D8D8D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fr-FR" altLang="fr-FR" sz="1800">
              <a:solidFill>
                <a:srgbClr val="FFFFFF"/>
              </a:solidFill>
              <a:latin typeface="Century Gothic" panose="020B0502020202020204" pitchFamily="34" charset="0"/>
              <a:sym typeface="Century Gothic" panose="020B0502020202020204" pitchFamily="34" charset="0"/>
            </a:endParaRPr>
          </a:p>
        </p:txBody>
      </p:sp>
      <p:sp>
        <p:nvSpPr>
          <p:cNvPr id="17427" name="Google Shape;1005;p8"/>
          <p:cNvSpPr>
            <a:spLocks noGrp="1"/>
          </p:cNvSpPr>
          <p:nvPr>
            <p:ph type="sldNum" sz="quarter" idx="13"/>
          </p:nvPr>
        </p:nvSpPr>
        <p:spPr>
          <a:xfrm>
            <a:off x="4554538" y="6565900"/>
            <a:ext cx="3079750" cy="263525"/>
          </a:xfrm>
          <a:noFill/>
        </p:spPr>
        <p:txBody>
          <a:bodyPr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/>
            <a:r>
              <a:rPr lang="fr-FR" altLang="fr-FR" sz="1300" dirty="0">
                <a:solidFill>
                  <a:srgbClr val="FFFFFF"/>
                </a:solidFill>
                <a:latin typeface="Cambria" panose="02040503050406030204" pitchFamily="18" charset="0"/>
                <a:cs typeface="Calibri" panose="020F0502020204030204" pitchFamily="34" charset="0"/>
                <a:sym typeface="Cambria" panose="02040503050406030204" pitchFamily="18" charset="0"/>
              </a:rPr>
              <a:t>6</a:t>
            </a:r>
            <a:endParaRPr lang="fr-FR" altLang="fr-FR" sz="1200" dirty="0">
              <a:solidFill>
                <a:srgbClr val="888888"/>
              </a:solidFill>
              <a:latin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7428" name="Google Shape;1006;p8"/>
          <p:cNvSpPr txBox="1">
            <a:spLocks noChangeArrowheads="1"/>
          </p:cNvSpPr>
          <p:nvPr/>
        </p:nvSpPr>
        <p:spPr bwMode="auto">
          <a:xfrm>
            <a:off x="9875838" y="6565900"/>
            <a:ext cx="1768475" cy="29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 sz="1300" dirty="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EMSI 2023-2024</a:t>
            </a:r>
            <a:endParaRPr lang="fr-FR" altLang="fr-FR" sz="1200" dirty="0"/>
          </a:p>
        </p:txBody>
      </p:sp>
      <p:pic>
        <p:nvPicPr>
          <p:cNvPr id="50" name="Image 49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1129054" y="1582120"/>
            <a:ext cx="9234145" cy="4665472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Google Shape;983;p8"/>
          <p:cNvSpPr>
            <a:spLocks noChangeArrowheads="1"/>
          </p:cNvSpPr>
          <p:nvPr/>
        </p:nvSpPr>
        <p:spPr bwMode="auto">
          <a:xfrm rot="10800000" flipH="1">
            <a:off x="0" y="6592888"/>
            <a:ext cx="12192000" cy="261937"/>
          </a:xfrm>
          <a:prstGeom prst="rect">
            <a:avLst/>
          </a:prstGeom>
          <a:solidFill>
            <a:srgbClr val="00206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endParaRPr lang="fr-FR" altLang="fr-FR" sz="1800">
              <a:latin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7411" name="Google Shape;984;p8"/>
          <p:cNvSpPr txBox="1">
            <a:spLocks noChangeArrowheads="1"/>
          </p:cNvSpPr>
          <p:nvPr/>
        </p:nvSpPr>
        <p:spPr bwMode="auto">
          <a:xfrm>
            <a:off x="1524000" y="6550025"/>
            <a:ext cx="2014538" cy="2923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 sz="1300" dirty="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Projet de Génie Logiciel</a:t>
            </a:r>
            <a:endParaRPr lang="fr-FR" altLang="fr-FR" dirty="0"/>
          </a:p>
        </p:txBody>
      </p:sp>
      <p:sp>
        <p:nvSpPr>
          <p:cNvPr id="17420" name="Google Shape;996;p8"/>
          <p:cNvSpPr txBox="1">
            <a:spLocks noChangeArrowheads="1"/>
          </p:cNvSpPr>
          <p:nvPr/>
        </p:nvSpPr>
        <p:spPr bwMode="auto">
          <a:xfrm>
            <a:off x="4911725" y="1028700"/>
            <a:ext cx="1741488" cy="492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fr-FR" altLang="fr-FR" sz="1300" b="1" dirty="0">
                <a:solidFill>
                  <a:srgbClr val="BFBFB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Environnement de travail</a:t>
            </a:r>
            <a:endParaRPr lang="fr-FR" altLang="fr-FR" dirty="0"/>
          </a:p>
        </p:txBody>
      </p:sp>
      <p:sp>
        <p:nvSpPr>
          <p:cNvPr id="17421" name="Google Shape;997;p8"/>
          <p:cNvSpPr txBox="1">
            <a:spLocks noChangeArrowheads="1"/>
          </p:cNvSpPr>
          <p:nvPr/>
        </p:nvSpPr>
        <p:spPr bwMode="auto">
          <a:xfrm>
            <a:off x="3538538" y="1031875"/>
            <a:ext cx="1536700" cy="2923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fr-FR" altLang="fr-FR" sz="1300" b="1" dirty="0">
                <a:solidFill>
                  <a:srgbClr val="EC3A3B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Scrum</a:t>
            </a:r>
            <a:endParaRPr lang="fr-FR" altLang="fr-FR" dirty="0"/>
          </a:p>
        </p:txBody>
      </p:sp>
      <p:sp>
        <p:nvSpPr>
          <p:cNvPr id="17422" name="Google Shape;998;p8"/>
          <p:cNvSpPr txBox="1">
            <a:spLocks noChangeArrowheads="1"/>
          </p:cNvSpPr>
          <p:nvPr/>
        </p:nvSpPr>
        <p:spPr bwMode="auto">
          <a:xfrm>
            <a:off x="6692900" y="1023938"/>
            <a:ext cx="1701800" cy="2923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fr-FR" altLang="fr-FR" sz="1300" b="1" dirty="0">
                <a:solidFill>
                  <a:srgbClr val="BFBFB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Gestion de projet</a:t>
            </a:r>
            <a:endParaRPr lang="fr-FR" altLang="fr-FR" sz="1200" dirty="0"/>
          </a:p>
        </p:txBody>
      </p:sp>
      <p:sp>
        <p:nvSpPr>
          <p:cNvPr id="17423" name="Google Shape;1000;p8"/>
          <p:cNvSpPr>
            <a:spLocks noChangeArrowheads="1"/>
          </p:cNvSpPr>
          <p:nvPr/>
        </p:nvSpPr>
        <p:spPr bwMode="auto">
          <a:xfrm>
            <a:off x="3579813" y="971550"/>
            <a:ext cx="1331912" cy="50800"/>
          </a:xfrm>
          <a:prstGeom prst="rect">
            <a:avLst/>
          </a:prstGeom>
          <a:solidFill>
            <a:srgbClr val="EC3A3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fr-FR" altLang="fr-FR" sz="1800">
              <a:solidFill>
                <a:srgbClr val="FFFFFF"/>
              </a:solidFill>
              <a:latin typeface="Century Gothic" panose="020B0502020202020204" pitchFamily="34" charset="0"/>
              <a:sym typeface="Century Gothic" panose="020B0502020202020204" pitchFamily="34" charset="0"/>
            </a:endParaRPr>
          </a:p>
        </p:txBody>
      </p:sp>
      <p:sp>
        <p:nvSpPr>
          <p:cNvPr id="17424" name="Google Shape;1001;p8"/>
          <p:cNvSpPr>
            <a:spLocks noChangeArrowheads="1"/>
          </p:cNvSpPr>
          <p:nvPr/>
        </p:nvSpPr>
        <p:spPr bwMode="auto">
          <a:xfrm rot="10800000" flipH="1">
            <a:off x="4144963" y="787400"/>
            <a:ext cx="196850" cy="117475"/>
          </a:xfrm>
          <a:prstGeom prst="triangle">
            <a:avLst>
              <a:gd name="adj" fmla="val 50000"/>
            </a:avLst>
          </a:prstGeom>
          <a:solidFill>
            <a:srgbClr val="EC3A3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fr-FR" altLang="fr-FR" sz="1800">
              <a:solidFill>
                <a:srgbClr val="C00000"/>
              </a:solidFill>
              <a:latin typeface="Century Gothic" panose="020B0502020202020204" pitchFamily="34" charset="0"/>
              <a:sym typeface="Century Gothic" panose="020B0502020202020204" pitchFamily="34" charset="0"/>
            </a:endParaRPr>
          </a:p>
        </p:txBody>
      </p:sp>
      <p:sp>
        <p:nvSpPr>
          <p:cNvPr id="17425" name="Google Shape;1002;p8"/>
          <p:cNvSpPr>
            <a:spLocks noChangeArrowheads="1"/>
          </p:cNvSpPr>
          <p:nvPr/>
        </p:nvSpPr>
        <p:spPr bwMode="auto">
          <a:xfrm>
            <a:off x="6653213" y="969963"/>
            <a:ext cx="1741487" cy="52387"/>
          </a:xfrm>
          <a:prstGeom prst="rect">
            <a:avLst/>
          </a:prstGeom>
          <a:solidFill>
            <a:srgbClr val="D8D8D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fr-FR" altLang="fr-FR" sz="1800">
              <a:solidFill>
                <a:srgbClr val="FFFFFF"/>
              </a:solidFill>
              <a:latin typeface="Century Gothic" panose="020B0502020202020204" pitchFamily="34" charset="0"/>
              <a:sym typeface="Century Gothic" panose="020B0502020202020204" pitchFamily="34" charset="0"/>
            </a:endParaRPr>
          </a:p>
        </p:txBody>
      </p:sp>
      <p:sp>
        <p:nvSpPr>
          <p:cNvPr id="17426" name="Google Shape;1004;p8"/>
          <p:cNvSpPr>
            <a:spLocks noChangeArrowheads="1"/>
          </p:cNvSpPr>
          <p:nvPr/>
        </p:nvSpPr>
        <p:spPr bwMode="auto">
          <a:xfrm>
            <a:off x="4911725" y="969963"/>
            <a:ext cx="1741488" cy="52387"/>
          </a:xfrm>
          <a:prstGeom prst="rect">
            <a:avLst/>
          </a:prstGeom>
          <a:solidFill>
            <a:srgbClr val="D8D8D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fr-FR" altLang="fr-FR" sz="1800">
              <a:solidFill>
                <a:srgbClr val="FFFFFF"/>
              </a:solidFill>
              <a:latin typeface="Century Gothic" panose="020B0502020202020204" pitchFamily="34" charset="0"/>
              <a:sym typeface="Century Gothic" panose="020B0502020202020204" pitchFamily="34" charset="0"/>
            </a:endParaRPr>
          </a:p>
        </p:txBody>
      </p:sp>
      <p:sp>
        <p:nvSpPr>
          <p:cNvPr id="17427" name="Google Shape;1005;p8"/>
          <p:cNvSpPr>
            <a:spLocks noGrp="1"/>
          </p:cNvSpPr>
          <p:nvPr>
            <p:ph type="sldNum" sz="quarter" idx="13"/>
          </p:nvPr>
        </p:nvSpPr>
        <p:spPr>
          <a:xfrm>
            <a:off x="4554538" y="6565900"/>
            <a:ext cx="3079750" cy="263525"/>
          </a:xfrm>
          <a:noFill/>
        </p:spPr>
        <p:txBody>
          <a:bodyPr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/>
            <a:r>
              <a:rPr lang="fr-FR" altLang="fr-FR" sz="1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7</a:t>
            </a:r>
            <a:endParaRPr lang="fr-FR" altLang="fr-FR" sz="12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7428" name="Google Shape;1006;p8"/>
          <p:cNvSpPr txBox="1">
            <a:spLocks noChangeArrowheads="1"/>
          </p:cNvSpPr>
          <p:nvPr/>
        </p:nvSpPr>
        <p:spPr bwMode="auto">
          <a:xfrm>
            <a:off x="9875838" y="6565900"/>
            <a:ext cx="1768475" cy="29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 sz="1300" dirty="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EMSI 2023-2024</a:t>
            </a:r>
            <a:endParaRPr lang="fr-FR" altLang="fr-FR" sz="1200" dirty="0"/>
          </a:p>
        </p:txBody>
      </p:sp>
      <p:grpSp>
        <p:nvGrpSpPr>
          <p:cNvPr id="2" name="Google Shape;985;p8"/>
          <p:cNvGrpSpPr/>
          <p:nvPr/>
        </p:nvGrpSpPr>
        <p:grpSpPr bwMode="auto">
          <a:xfrm>
            <a:off x="2397125" y="207963"/>
            <a:ext cx="7024688" cy="504825"/>
            <a:chOff x="841108" y="1294357"/>
            <a:chExt cx="7475308" cy="508077"/>
          </a:xfrm>
        </p:grpSpPr>
        <p:sp>
          <p:nvSpPr>
            <p:cNvPr id="40" name="Google Shape;986;p8"/>
            <p:cNvSpPr>
              <a:spLocks noChangeArrowheads="1"/>
            </p:cNvSpPr>
            <p:nvPr/>
          </p:nvSpPr>
          <p:spPr bwMode="auto">
            <a:xfrm rot="10800000" flipH="1">
              <a:off x="1579238" y="1294357"/>
              <a:ext cx="6693948" cy="50807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>
              <a:lvl1pPr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 sz="2000">
                <a:solidFill>
                  <a:srgbClr val="FFFFFF"/>
                </a:solidFill>
                <a:latin typeface="Georgia" panose="02040502050405020303" pitchFamily="18" charset="0"/>
                <a:sym typeface="Georgia" panose="02040502050405020303" pitchFamily="18" charset="0"/>
              </a:endParaRPr>
            </a:p>
          </p:txBody>
        </p:sp>
        <p:sp>
          <p:nvSpPr>
            <p:cNvPr id="41" name="Google Shape;987;p8"/>
            <p:cNvSpPr txBox="1">
              <a:spLocks noChangeArrowheads="1"/>
            </p:cNvSpPr>
            <p:nvPr/>
          </p:nvSpPr>
          <p:spPr bwMode="auto">
            <a:xfrm>
              <a:off x="841108" y="1340769"/>
              <a:ext cx="133164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25" tIns="45700" rIns="91425" bIns="45700">
              <a:spAutoFit/>
            </a:bodyPr>
            <a:lstStyle>
              <a:lvl1pPr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 sz="2400">
                <a:latin typeface="Century Gothic" panose="020B0502020202020204" pitchFamily="34" charset="0"/>
                <a:sym typeface="Century Gothic" panose="020B0502020202020204" pitchFamily="34" charset="0"/>
              </a:endParaRPr>
            </a:p>
          </p:txBody>
        </p:sp>
        <p:sp>
          <p:nvSpPr>
            <p:cNvPr id="42" name="Google Shape;988;p8"/>
            <p:cNvSpPr txBox="1">
              <a:spLocks noChangeArrowheads="1"/>
            </p:cNvSpPr>
            <p:nvPr/>
          </p:nvSpPr>
          <p:spPr bwMode="auto">
            <a:xfrm>
              <a:off x="6984776" y="1340769"/>
              <a:ext cx="133164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25" tIns="45700" rIns="91425" bIns="45700">
              <a:spAutoFit/>
            </a:bodyPr>
            <a:lstStyle>
              <a:lvl1pPr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 sz="2400">
                <a:solidFill>
                  <a:srgbClr val="FFFFFF"/>
                </a:solidFill>
                <a:latin typeface="Century Gothic" panose="020B0502020202020204" pitchFamily="34" charset="0"/>
                <a:sym typeface="Century Gothic" panose="020B0502020202020204" pitchFamily="34" charset="0"/>
              </a:endParaRPr>
            </a:p>
          </p:txBody>
        </p:sp>
      </p:grpSp>
      <p:sp>
        <p:nvSpPr>
          <p:cNvPr id="43" name="Google Shape;989;p8"/>
          <p:cNvSpPr>
            <a:spLocks noChangeArrowheads="1"/>
          </p:cNvSpPr>
          <p:nvPr/>
        </p:nvSpPr>
        <p:spPr bwMode="auto">
          <a:xfrm>
            <a:off x="3132137" y="254000"/>
            <a:ext cx="5894631" cy="3539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5" tIns="45700" rIns="91425" bIns="45700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fr-FR" altLang="fr-FR" sz="1700" b="1" dirty="0">
                <a:solidFill>
                  <a:srgbClr val="007E39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Gestion du projet avec le Framework SCRUM</a:t>
            </a:r>
            <a:endParaRPr lang="fr-FR" altLang="fr-FR" sz="1700" b="1" dirty="0">
              <a:solidFill>
                <a:srgbClr val="007E39"/>
              </a:solidFill>
              <a:latin typeface="Cambria" panose="02040503050406030204" pitchFamily="18" charset="0"/>
              <a:sym typeface="Cambria" panose="02040503050406030204" pitchFamily="18" charset="0"/>
            </a:endParaRPr>
          </a:p>
        </p:txBody>
      </p:sp>
      <p:sp>
        <p:nvSpPr>
          <p:cNvPr id="44" name="Google Shape;990;p8"/>
          <p:cNvSpPr>
            <a:spLocks noChangeArrowheads="1"/>
          </p:cNvSpPr>
          <p:nvPr/>
        </p:nvSpPr>
        <p:spPr bwMode="auto">
          <a:xfrm>
            <a:off x="9339263" y="201613"/>
            <a:ext cx="504825" cy="504825"/>
          </a:xfrm>
          <a:prstGeom prst="rect">
            <a:avLst/>
          </a:prstGeom>
          <a:solidFill>
            <a:srgbClr val="007E3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fr-FR" altLang="fr-FR" sz="200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III</a:t>
            </a:r>
            <a:endParaRPr lang="fr-FR" altLang="fr-FR"/>
          </a:p>
        </p:txBody>
      </p:sp>
      <p:sp>
        <p:nvSpPr>
          <p:cNvPr id="45" name="Google Shape;991;p8"/>
          <p:cNvSpPr>
            <a:spLocks noChangeArrowheads="1"/>
          </p:cNvSpPr>
          <p:nvPr/>
        </p:nvSpPr>
        <p:spPr bwMode="auto">
          <a:xfrm>
            <a:off x="9926638" y="198438"/>
            <a:ext cx="504825" cy="503237"/>
          </a:xfrm>
          <a:prstGeom prst="rect">
            <a:avLst/>
          </a:prstGeom>
          <a:solidFill>
            <a:srgbClr val="007E3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fr-FR" altLang="fr-FR" sz="200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IV</a:t>
            </a:r>
            <a:endParaRPr lang="fr-FR" altLang="fr-FR"/>
          </a:p>
        </p:txBody>
      </p:sp>
      <p:sp>
        <p:nvSpPr>
          <p:cNvPr id="46" name="Google Shape;992;p8"/>
          <p:cNvSpPr>
            <a:spLocks noChangeArrowheads="1"/>
          </p:cNvSpPr>
          <p:nvPr/>
        </p:nvSpPr>
        <p:spPr bwMode="auto">
          <a:xfrm>
            <a:off x="10502900" y="192088"/>
            <a:ext cx="504825" cy="504825"/>
          </a:xfrm>
          <a:prstGeom prst="rect">
            <a:avLst/>
          </a:prstGeom>
          <a:solidFill>
            <a:srgbClr val="007E3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fr-FR" altLang="fr-FR" sz="200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V</a:t>
            </a:r>
            <a:endParaRPr lang="fr-FR" altLang="fr-FR"/>
          </a:p>
        </p:txBody>
      </p:sp>
      <p:sp>
        <p:nvSpPr>
          <p:cNvPr id="47" name="Google Shape;993;p8"/>
          <p:cNvSpPr>
            <a:spLocks noChangeArrowheads="1"/>
          </p:cNvSpPr>
          <p:nvPr/>
        </p:nvSpPr>
        <p:spPr bwMode="auto">
          <a:xfrm>
            <a:off x="2081213" y="204788"/>
            <a:ext cx="458787" cy="503237"/>
          </a:xfrm>
          <a:prstGeom prst="rect">
            <a:avLst/>
          </a:prstGeom>
          <a:solidFill>
            <a:srgbClr val="007E3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fr-FR" altLang="fr-FR" sz="200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I</a:t>
            </a:r>
            <a:endParaRPr lang="fr-FR" altLang="fr-FR"/>
          </a:p>
        </p:txBody>
      </p:sp>
      <p:sp>
        <p:nvSpPr>
          <p:cNvPr id="48" name="Google Shape;994;p8"/>
          <p:cNvSpPr>
            <a:spLocks noChangeArrowheads="1"/>
          </p:cNvSpPr>
          <p:nvPr/>
        </p:nvSpPr>
        <p:spPr bwMode="auto">
          <a:xfrm>
            <a:off x="2624138" y="201613"/>
            <a:ext cx="503237" cy="504825"/>
          </a:xfrm>
          <a:prstGeom prst="rect">
            <a:avLst/>
          </a:prstGeom>
          <a:solidFill>
            <a:srgbClr val="007E3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fr-FR" altLang="fr-FR" sz="200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II</a:t>
            </a:r>
            <a:endParaRPr lang="fr-FR" altLang="fr-FR"/>
          </a:p>
        </p:txBody>
      </p:sp>
      <p:sp>
        <p:nvSpPr>
          <p:cNvPr id="49" name="Google Shape;995;p8"/>
          <p:cNvSpPr>
            <a:spLocks noChangeArrowheads="1"/>
          </p:cNvSpPr>
          <p:nvPr/>
        </p:nvSpPr>
        <p:spPr bwMode="auto">
          <a:xfrm>
            <a:off x="11098213" y="192088"/>
            <a:ext cx="504825" cy="504825"/>
          </a:xfrm>
          <a:prstGeom prst="rect">
            <a:avLst/>
          </a:prstGeom>
          <a:solidFill>
            <a:srgbClr val="007E3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fr-FR" altLang="fr-FR" sz="200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VI</a:t>
            </a:r>
            <a:endParaRPr lang="fr-FR" altLang="fr-FR"/>
          </a:p>
        </p:txBody>
      </p:sp>
      <p:graphicFrame>
        <p:nvGraphicFramePr>
          <p:cNvPr id="51" name="Diagramme 50"/>
          <p:cNvGraphicFramePr/>
          <p:nvPr/>
        </p:nvGraphicFramePr>
        <p:xfrm>
          <a:off x="2401651" y="1887415"/>
          <a:ext cx="6965087" cy="42502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66" name="Rectangle à coins arrondis 65"/>
          <p:cNvSpPr/>
          <p:nvPr/>
        </p:nvSpPr>
        <p:spPr>
          <a:xfrm>
            <a:off x="2308199" y="2073245"/>
            <a:ext cx="1931591" cy="684756"/>
          </a:xfrm>
          <a:prstGeom prst="wedgeRoundRectCallout">
            <a:avLst>
              <a:gd name="adj1" fmla="val 72961"/>
              <a:gd name="adj2" fmla="val 43452"/>
              <a:gd name="adj3" fmla="val 16667"/>
            </a:avLst>
          </a:prstGeom>
          <a:solidFill>
            <a:srgbClr val="00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fr-FR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Nous savons tous ce qui se passe.</a:t>
            </a:r>
            <a:endParaRPr kumimoji="0" lang="fr-FR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 pitchFamily="34" charset="0"/>
              <a:ea typeface="+mn-ea"/>
              <a:cs typeface="+mn-cs"/>
            </a:endParaRPr>
          </a:p>
        </p:txBody>
      </p:sp>
      <p:sp>
        <p:nvSpPr>
          <p:cNvPr id="67" name="Rectangle à coins arrondis 66"/>
          <p:cNvSpPr/>
          <p:nvPr/>
        </p:nvSpPr>
        <p:spPr>
          <a:xfrm>
            <a:off x="1092200" y="3292053"/>
            <a:ext cx="2236681" cy="707934"/>
          </a:xfrm>
          <a:prstGeom prst="wedgeRoundRectCallout">
            <a:avLst>
              <a:gd name="adj1" fmla="val 52781"/>
              <a:gd name="adj2" fmla="val 104405"/>
              <a:gd name="adj3" fmla="val 16667"/>
            </a:avLst>
          </a:prstGeom>
          <a:solidFill>
            <a:srgbClr val="00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fr-FR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OK pour changer de direction tactique.</a:t>
            </a:r>
            <a:endParaRPr kumimoji="0" lang="fr-FR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 pitchFamily="34" charset="0"/>
              <a:ea typeface="+mn-ea"/>
              <a:cs typeface="+mn-cs"/>
            </a:endParaRPr>
          </a:p>
        </p:txBody>
      </p:sp>
      <p:sp>
        <p:nvSpPr>
          <p:cNvPr id="68" name="Rectangle à coins arrondis 67"/>
          <p:cNvSpPr/>
          <p:nvPr/>
        </p:nvSpPr>
        <p:spPr>
          <a:xfrm>
            <a:off x="9041859" y="2987766"/>
            <a:ext cx="2229463" cy="844768"/>
          </a:xfrm>
          <a:prstGeom prst="wedgeRoundRectCallout">
            <a:avLst>
              <a:gd name="adj1" fmla="val -53138"/>
              <a:gd name="adj2" fmla="val 108214"/>
              <a:gd name="adj3" fmla="val 16667"/>
            </a:avLst>
          </a:prstGeom>
          <a:solidFill>
            <a:srgbClr val="00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fr-FR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Vérifiez votre travail au fur et à mesure que vous le faites.</a:t>
            </a:r>
            <a:endParaRPr kumimoji="0" lang="fr-FR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 pitchFamily="34" charset="0"/>
              <a:ea typeface="+mn-ea"/>
              <a:cs typeface="+mn-cs"/>
            </a:endParaRPr>
          </a:p>
        </p:txBody>
      </p:sp>
    </p:spTree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Google Shape;983;p8"/>
          <p:cNvSpPr>
            <a:spLocks noChangeArrowheads="1"/>
          </p:cNvSpPr>
          <p:nvPr/>
        </p:nvSpPr>
        <p:spPr bwMode="auto">
          <a:xfrm rot="10800000" flipH="1">
            <a:off x="0" y="6592888"/>
            <a:ext cx="12192000" cy="261937"/>
          </a:xfrm>
          <a:prstGeom prst="rect">
            <a:avLst/>
          </a:prstGeom>
          <a:solidFill>
            <a:srgbClr val="00206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endParaRPr lang="fr-FR" altLang="fr-FR" sz="1800" dirty="0">
              <a:latin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7411" name="Google Shape;984;p8"/>
          <p:cNvSpPr txBox="1">
            <a:spLocks noChangeArrowheads="1"/>
          </p:cNvSpPr>
          <p:nvPr/>
        </p:nvSpPr>
        <p:spPr bwMode="auto">
          <a:xfrm>
            <a:off x="1524000" y="6550025"/>
            <a:ext cx="2014538" cy="2923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 sz="1300" dirty="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Projet de Génie Logiciel</a:t>
            </a:r>
            <a:endParaRPr lang="fr-FR" altLang="fr-FR" dirty="0"/>
          </a:p>
        </p:txBody>
      </p:sp>
      <p:sp>
        <p:nvSpPr>
          <p:cNvPr id="17420" name="Google Shape;996;p8"/>
          <p:cNvSpPr txBox="1">
            <a:spLocks noChangeArrowheads="1"/>
          </p:cNvSpPr>
          <p:nvPr/>
        </p:nvSpPr>
        <p:spPr bwMode="auto">
          <a:xfrm>
            <a:off x="4911725" y="1028700"/>
            <a:ext cx="1741488" cy="492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fr-FR" altLang="fr-FR" sz="1300" b="1" dirty="0">
                <a:solidFill>
                  <a:srgbClr val="BFBFB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Environnement de travail</a:t>
            </a:r>
            <a:endParaRPr lang="fr-FR" altLang="fr-FR" dirty="0"/>
          </a:p>
        </p:txBody>
      </p:sp>
      <p:sp>
        <p:nvSpPr>
          <p:cNvPr id="17421" name="Google Shape;997;p8"/>
          <p:cNvSpPr txBox="1">
            <a:spLocks noChangeArrowheads="1"/>
          </p:cNvSpPr>
          <p:nvPr/>
        </p:nvSpPr>
        <p:spPr bwMode="auto">
          <a:xfrm>
            <a:off x="3538538" y="1031875"/>
            <a:ext cx="1536700" cy="2923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fr-FR" altLang="fr-FR" sz="1300" b="1" dirty="0">
                <a:solidFill>
                  <a:srgbClr val="EC3A3B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Scrum</a:t>
            </a:r>
            <a:endParaRPr lang="fr-FR" altLang="fr-FR" dirty="0"/>
          </a:p>
        </p:txBody>
      </p:sp>
      <p:sp>
        <p:nvSpPr>
          <p:cNvPr id="17422" name="Google Shape;998;p8"/>
          <p:cNvSpPr txBox="1">
            <a:spLocks noChangeArrowheads="1"/>
          </p:cNvSpPr>
          <p:nvPr/>
        </p:nvSpPr>
        <p:spPr bwMode="auto">
          <a:xfrm>
            <a:off x="6692900" y="1023938"/>
            <a:ext cx="1701800" cy="2923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fr-FR" altLang="fr-FR" sz="1300" b="1" dirty="0">
                <a:solidFill>
                  <a:srgbClr val="BFBFB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Gestion de projet</a:t>
            </a:r>
            <a:endParaRPr lang="fr-FR" altLang="fr-FR" sz="1200" dirty="0"/>
          </a:p>
        </p:txBody>
      </p:sp>
      <p:sp>
        <p:nvSpPr>
          <p:cNvPr id="17423" name="Google Shape;1000;p8"/>
          <p:cNvSpPr>
            <a:spLocks noChangeArrowheads="1"/>
          </p:cNvSpPr>
          <p:nvPr/>
        </p:nvSpPr>
        <p:spPr bwMode="auto">
          <a:xfrm>
            <a:off x="3579813" y="971550"/>
            <a:ext cx="1331912" cy="50800"/>
          </a:xfrm>
          <a:prstGeom prst="rect">
            <a:avLst/>
          </a:prstGeom>
          <a:solidFill>
            <a:srgbClr val="EC3A3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fr-FR" altLang="fr-FR" sz="1800">
              <a:solidFill>
                <a:srgbClr val="FFFFFF"/>
              </a:solidFill>
              <a:latin typeface="Century Gothic" panose="020B0502020202020204" pitchFamily="34" charset="0"/>
              <a:sym typeface="Century Gothic" panose="020B0502020202020204" pitchFamily="34" charset="0"/>
            </a:endParaRPr>
          </a:p>
        </p:txBody>
      </p:sp>
      <p:sp>
        <p:nvSpPr>
          <p:cNvPr id="17424" name="Google Shape;1001;p8"/>
          <p:cNvSpPr>
            <a:spLocks noChangeArrowheads="1"/>
          </p:cNvSpPr>
          <p:nvPr/>
        </p:nvSpPr>
        <p:spPr bwMode="auto">
          <a:xfrm rot="10800000" flipH="1">
            <a:off x="4144963" y="787400"/>
            <a:ext cx="196850" cy="117475"/>
          </a:xfrm>
          <a:prstGeom prst="triangle">
            <a:avLst>
              <a:gd name="adj" fmla="val 50000"/>
            </a:avLst>
          </a:prstGeom>
          <a:solidFill>
            <a:srgbClr val="EC3A3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fr-FR" altLang="fr-FR" sz="1800">
              <a:solidFill>
                <a:srgbClr val="C00000"/>
              </a:solidFill>
              <a:latin typeface="Century Gothic" panose="020B0502020202020204" pitchFamily="34" charset="0"/>
              <a:sym typeface="Century Gothic" panose="020B0502020202020204" pitchFamily="34" charset="0"/>
            </a:endParaRPr>
          </a:p>
        </p:txBody>
      </p:sp>
      <p:sp>
        <p:nvSpPr>
          <p:cNvPr id="17425" name="Google Shape;1002;p8"/>
          <p:cNvSpPr>
            <a:spLocks noChangeArrowheads="1"/>
          </p:cNvSpPr>
          <p:nvPr/>
        </p:nvSpPr>
        <p:spPr bwMode="auto">
          <a:xfrm>
            <a:off x="6653213" y="969963"/>
            <a:ext cx="1741487" cy="52387"/>
          </a:xfrm>
          <a:prstGeom prst="rect">
            <a:avLst/>
          </a:prstGeom>
          <a:solidFill>
            <a:srgbClr val="D8D8D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fr-FR" altLang="fr-FR" sz="1800">
              <a:solidFill>
                <a:srgbClr val="FFFFFF"/>
              </a:solidFill>
              <a:latin typeface="Century Gothic" panose="020B0502020202020204" pitchFamily="34" charset="0"/>
              <a:sym typeface="Century Gothic" panose="020B0502020202020204" pitchFamily="34" charset="0"/>
            </a:endParaRPr>
          </a:p>
        </p:txBody>
      </p:sp>
      <p:sp>
        <p:nvSpPr>
          <p:cNvPr id="17426" name="Google Shape;1004;p8"/>
          <p:cNvSpPr>
            <a:spLocks noChangeArrowheads="1"/>
          </p:cNvSpPr>
          <p:nvPr/>
        </p:nvSpPr>
        <p:spPr bwMode="auto">
          <a:xfrm>
            <a:off x="4911725" y="969963"/>
            <a:ext cx="1741488" cy="52387"/>
          </a:xfrm>
          <a:prstGeom prst="rect">
            <a:avLst/>
          </a:prstGeom>
          <a:solidFill>
            <a:srgbClr val="D8D8D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fr-FR" altLang="fr-FR" sz="1800">
              <a:solidFill>
                <a:srgbClr val="FFFFFF"/>
              </a:solidFill>
              <a:latin typeface="Century Gothic" panose="020B0502020202020204" pitchFamily="34" charset="0"/>
              <a:sym typeface="Century Gothic" panose="020B0502020202020204" pitchFamily="34" charset="0"/>
            </a:endParaRPr>
          </a:p>
        </p:txBody>
      </p:sp>
      <p:sp>
        <p:nvSpPr>
          <p:cNvPr id="17427" name="Google Shape;1005;p8"/>
          <p:cNvSpPr>
            <a:spLocks noGrp="1"/>
          </p:cNvSpPr>
          <p:nvPr>
            <p:ph type="sldNum" sz="quarter" idx="13"/>
          </p:nvPr>
        </p:nvSpPr>
        <p:spPr>
          <a:xfrm>
            <a:off x="4554538" y="6565900"/>
            <a:ext cx="3079750" cy="263525"/>
          </a:xfrm>
          <a:noFill/>
        </p:spPr>
        <p:txBody>
          <a:bodyPr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/>
            <a:r>
              <a:rPr lang="fr-FR" altLang="fr-FR" sz="1300" dirty="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8</a:t>
            </a:r>
            <a:endParaRPr lang="fr-FR" altLang="fr-FR" sz="1200" dirty="0">
              <a:solidFill>
                <a:srgbClr val="888888"/>
              </a:solidFill>
              <a:latin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7428" name="Google Shape;1006;p8"/>
          <p:cNvSpPr txBox="1">
            <a:spLocks noChangeArrowheads="1"/>
          </p:cNvSpPr>
          <p:nvPr/>
        </p:nvSpPr>
        <p:spPr bwMode="auto">
          <a:xfrm>
            <a:off x="9875838" y="6565900"/>
            <a:ext cx="1768475" cy="29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 sz="1300" dirty="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EMSI 2023-2024</a:t>
            </a:r>
            <a:endParaRPr lang="fr-FR" altLang="fr-FR" sz="1200" dirty="0"/>
          </a:p>
        </p:txBody>
      </p:sp>
      <p:grpSp>
        <p:nvGrpSpPr>
          <p:cNvPr id="2" name="Google Shape;985;p8"/>
          <p:cNvGrpSpPr/>
          <p:nvPr/>
        </p:nvGrpSpPr>
        <p:grpSpPr bwMode="auto">
          <a:xfrm>
            <a:off x="2397125" y="207963"/>
            <a:ext cx="7024688" cy="504825"/>
            <a:chOff x="841108" y="1294357"/>
            <a:chExt cx="7475308" cy="508077"/>
          </a:xfrm>
        </p:grpSpPr>
        <p:sp>
          <p:nvSpPr>
            <p:cNvPr id="40" name="Google Shape;986;p8"/>
            <p:cNvSpPr>
              <a:spLocks noChangeArrowheads="1"/>
            </p:cNvSpPr>
            <p:nvPr/>
          </p:nvSpPr>
          <p:spPr bwMode="auto">
            <a:xfrm rot="10800000" flipH="1">
              <a:off x="1579238" y="1294357"/>
              <a:ext cx="6693948" cy="50807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>
              <a:lvl1pPr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 sz="2000">
                <a:solidFill>
                  <a:srgbClr val="FFFFFF"/>
                </a:solidFill>
                <a:latin typeface="Georgia" panose="02040502050405020303" pitchFamily="18" charset="0"/>
                <a:sym typeface="Georgia" panose="02040502050405020303" pitchFamily="18" charset="0"/>
              </a:endParaRPr>
            </a:p>
          </p:txBody>
        </p:sp>
        <p:sp>
          <p:nvSpPr>
            <p:cNvPr id="41" name="Google Shape;987;p8"/>
            <p:cNvSpPr txBox="1">
              <a:spLocks noChangeArrowheads="1"/>
            </p:cNvSpPr>
            <p:nvPr/>
          </p:nvSpPr>
          <p:spPr bwMode="auto">
            <a:xfrm>
              <a:off x="841108" y="1340769"/>
              <a:ext cx="133164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25" tIns="45700" rIns="91425" bIns="45700">
              <a:spAutoFit/>
            </a:bodyPr>
            <a:lstStyle>
              <a:lvl1pPr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 sz="2400">
                <a:latin typeface="Century Gothic" panose="020B0502020202020204" pitchFamily="34" charset="0"/>
                <a:sym typeface="Century Gothic" panose="020B0502020202020204" pitchFamily="34" charset="0"/>
              </a:endParaRPr>
            </a:p>
          </p:txBody>
        </p:sp>
        <p:sp>
          <p:nvSpPr>
            <p:cNvPr id="42" name="Google Shape;988;p8"/>
            <p:cNvSpPr txBox="1">
              <a:spLocks noChangeArrowheads="1"/>
            </p:cNvSpPr>
            <p:nvPr/>
          </p:nvSpPr>
          <p:spPr bwMode="auto">
            <a:xfrm>
              <a:off x="6984776" y="1340769"/>
              <a:ext cx="133164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25" tIns="45700" rIns="91425" bIns="45700">
              <a:spAutoFit/>
            </a:bodyPr>
            <a:lstStyle>
              <a:lvl1pPr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 sz="2400">
                <a:solidFill>
                  <a:srgbClr val="FFFFFF"/>
                </a:solidFill>
                <a:latin typeface="Century Gothic" panose="020B0502020202020204" pitchFamily="34" charset="0"/>
                <a:sym typeface="Century Gothic" panose="020B0502020202020204" pitchFamily="34" charset="0"/>
              </a:endParaRPr>
            </a:p>
          </p:txBody>
        </p:sp>
      </p:grpSp>
      <p:sp>
        <p:nvSpPr>
          <p:cNvPr id="43" name="Google Shape;989;p8"/>
          <p:cNvSpPr>
            <a:spLocks noChangeArrowheads="1"/>
          </p:cNvSpPr>
          <p:nvPr/>
        </p:nvSpPr>
        <p:spPr bwMode="auto">
          <a:xfrm>
            <a:off x="3132137" y="254000"/>
            <a:ext cx="5894631" cy="3539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5" tIns="45700" rIns="91425" bIns="45700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fr-FR" altLang="fr-FR" sz="1700" b="1" dirty="0">
                <a:solidFill>
                  <a:srgbClr val="007E39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Gestion du projet avec le Framework SCRUM</a:t>
            </a:r>
            <a:endParaRPr lang="fr-FR" altLang="fr-FR" sz="1700" b="1" dirty="0">
              <a:solidFill>
                <a:srgbClr val="007E39"/>
              </a:solidFill>
              <a:latin typeface="Cambria" panose="02040503050406030204" pitchFamily="18" charset="0"/>
              <a:sym typeface="Cambria" panose="02040503050406030204" pitchFamily="18" charset="0"/>
            </a:endParaRPr>
          </a:p>
        </p:txBody>
      </p:sp>
      <p:sp>
        <p:nvSpPr>
          <p:cNvPr id="44" name="Google Shape;990;p8"/>
          <p:cNvSpPr>
            <a:spLocks noChangeArrowheads="1"/>
          </p:cNvSpPr>
          <p:nvPr/>
        </p:nvSpPr>
        <p:spPr bwMode="auto">
          <a:xfrm>
            <a:off x="9339263" y="201613"/>
            <a:ext cx="504825" cy="504825"/>
          </a:xfrm>
          <a:prstGeom prst="rect">
            <a:avLst/>
          </a:prstGeom>
          <a:solidFill>
            <a:srgbClr val="007E3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fr-FR" altLang="fr-FR" sz="200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III</a:t>
            </a:r>
            <a:endParaRPr lang="fr-FR" altLang="fr-FR"/>
          </a:p>
        </p:txBody>
      </p:sp>
      <p:sp>
        <p:nvSpPr>
          <p:cNvPr id="45" name="Google Shape;991;p8"/>
          <p:cNvSpPr>
            <a:spLocks noChangeArrowheads="1"/>
          </p:cNvSpPr>
          <p:nvPr/>
        </p:nvSpPr>
        <p:spPr bwMode="auto">
          <a:xfrm>
            <a:off x="9926638" y="198438"/>
            <a:ext cx="504825" cy="503237"/>
          </a:xfrm>
          <a:prstGeom prst="rect">
            <a:avLst/>
          </a:prstGeom>
          <a:solidFill>
            <a:srgbClr val="007E3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fr-FR" altLang="fr-FR" sz="200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IV</a:t>
            </a:r>
            <a:endParaRPr lang="fr-FR" altLang="fr-FR"/>
          </a:p>
        </p:txBody>
      </p:sp>
      <p:sp>
        <p:nvSpPr>
          <p:cNvPr id="46" name="Google Shape;992;p8"/>
          <p:cNvSpPr>
            <a:spLocks noChangeArrowheads="1"/>
          </p:cNvSpPr>
          <p:nvPr/>
        </p:nvSpPr>
        <p:spPr bwMode="auto">
          <a:xfrm>
            <a:off x="10502900" y="192088"/>
            <a:ext cx="504825" cy="504825"/>
          </a:xfrm>
          <a:prstGeom prst="rect">
            <a:avLst/>
          </a:prstGeom>
          <a:solidFill>
            <a:srgbClr val="007E3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fr-FR" altLang="fr-FR" sz="200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V</a:t>
            </a:r>
            <a:endParaRPr lang="fr-FR" altLang="fr-FR"/>
          </a:p>
        </p:txBody>
      </p:sp>
      <p:sp>
        <p:nvSpPr>
          <p:cNvPr id="47" name="Google Shape;993;p8"/>
          <p:cNvSpPr>
            <a:spLocks noChangeArrowheads="1"/>
          </p:cNvSpPr>
          <p:nvPr/>
        </p:nvSpPr>
        <p:spPr bwMode="auto">
          <a:xfrm>
            <a:off x="2081213" y="204788"/>
            <a:ext cx="458787" cy="503237"/>
          </a:xfrm>
          <a:prstGeom prst="rect">
            <a:avLst/>
          </a:prstGeom>
          <a:solidFill>
            <a:srgbClr val="007E3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fr-FR" altLang="fr-FR" sz="200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I</a:t>
            </a:r>
            <a:endParaRPr lang="fr-FR" altLang="fr-FR"/>
          </a:p>
        </p:txBody>
      </p:sp>
      <p:sp>
        <p:nvSpPr>
          <p:cNvPr id="48" name="Google Shape;994;p8"/>
          <p:cNvSpPr>
            <a:spLocks noChangeArrowheads="1"/>
          </p:cNvSpPr>
          <p:nvPr/>
        </p:nvSpPr>
        <p:spPr bwMode="auto">
          <a:xfrm>
            <a:off x="2624138" y="201613"/>
            <a:ext cx="503237" cy="504825"/>
          </a:xfrm>
          <a:prstGeom prst="rect">
            <a:avLst/>
          </a:prstGeom>
          <a:solidFill>
            <a:srgbClr val="007E3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fr-FR" altLang="fr-FR" sz="200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II</a:t>
            </a:r>
            <a:endParaRPr lang="fr-FR" altLang="fr-FR"/>
          </a:p>
        </p:txBody>
      </p:sp>
      <p:sp>
        <p:nvSpPr>
          <p:cNvPr id="49" name="Google Shape;995;p8"/>
          <p:cNvSpPr>
            <a:spLocks noChangeArrowheads="1"/>
          </p:cNvSpPr>
          <p:nvPr/>
        </p:nvSpPr>
        <p:spPr bwMode="auto">
          <a:xfrm>
            <a:off x="11098213" y="192088"/>
            <a:ext cx="504825" cy="504825"/>
          </a:xfrm>
          <a:prstGeom prst="rect">
            <a:avLst/>
          </a:prstGeom>
          <a:solidFill>
            <a:srgbClr val="007E3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fr-FR" altLang="fr-FR" sz="200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VI</a:t>
            </a:r>
            <a:endParaRPr lang="fr-FR" altLang="fr-FR"/>
          </a:p>
        </p:txBody>
      </p:sp>
      <p:grpSp>
        <p:nvGrpSpPr>
          <p:cNvPr id="28" name="Groupe 27"/>
          <p:cNvGrpSpPr/>
          <p:nvPr/>
        </p:nvGrpSpPr>
        <p:grpSpPr>
          <a:xfrm>
            <a:off x="2678460" y="2269830"/>
            <a:ext cx="6798772" cy="2867685"/>
            <a:chOff x="4510898" y="3363150"/>
            <a:chExt cx="6798772" cy="2827129"/>
          </a:xfrm>
        </p:grpSpPr>
        <p:pic>
          <p:nvPicPr>
            <p:cNvPr id="29" name="Picture 2" descr="Les Valeurs Scrum - Collective Genius"/>
            <p:cNvPicPr>
              <a:picLocks noChangeAspect="1" noChangeArrowheads="1"/>
            </p:cNvPicPr>
            <p:nvPr/>
          </p:nvPicPr>
          <p:blipFill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6" r="5180"/>
            <a:stretch>
              <a:fillRect/>
            </a:stretch>
          </p:blipFill>
          <p:spPr bwMode="auto">
            <a:xfrm>
              <a:off x="4510898" y="3427985"/>
              <a:ext cx="4572000" cy="27622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ZoneTexte 29"/>
            <p:cNvSpPr txBox="1"/>
            <p:nvPr/>
          </p:nvSpPr>
          <p:spPr>
            <a:xfrm>
              <a:off x="9463139" y="3363150"/>
              <a:ext cx="1846531" cy="27933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44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fr-FR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COURAGE</a:t>
              </a:r>
              <a:endParaRPr kumimoji="0" lang="fr-FR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ts val="44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fr-FR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CONCENTRATION</a:t>
              </a:r>
              <a:endParaRPr kumimoji="0" lang="fr-FR" sz="1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ts val="44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fr-FR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ENGAGEMENT</a:t>
              </a:r>
              <a:endParaRPr kumimoji="0" lang="fr-FR" sz="18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ts val="44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fr-FR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EDBA1B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RESPECT</a:t>
              </a:r>
              <a:endParaRPr kumimoji="0" lang="fr-FR" sz="1800" b="1" i="0" u="none" strike="noStrike" kern="1200" cap="none" spc="0" normalizeH="0" baseline="0" noProof="0" dirty="0">
                <a:ln>
                  <a:noFill/>
                </a:ln>
                <a:solidFill>
                  <a:srgbClr val="EDBA1B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ts val="44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fr-FR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804098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OUVERTURE</a:t>
              </a: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80409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Thèm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14475</Words>
  <Application>WPS Presentation</Application>
  <PresentationFormat>Grand écran</PresentationFormat>
  <Paragraphs>1283</Paragraphs>
  <Slides>41</Slides>
  <Notes>41</Notes>
  <HiddenSlides>0</HiddenSlides>
  <MMClips>0</MMClips>
  <ScaleCrop>false</ScaleCrop>
  <HeadingPairs>
    <vt:vector size="6" baseType="variant">
      <vt:variant>
        <vt:lpstr>已用的字体</vt:lpstr>
      </vt:variant>
      <vt:variant>
        <vt:i4>24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41</vt:i4>
      </vt:variant>
    </vt:vector>
  </HeadingPairs>
  <TitlesOfParts>
    <vt:vector size="66" baseType="lpstr">
      <vt:lpstr>Arial</vt:lpstr>
      <vt:lpstr>SimSun</vt:lpstr>
      <vt:lpstr>Wingdings</vt:lpstr>
      <vt:lpstr>Calibri</vt:lpstr>
      <vt:lpstr>Arial</vt:lpstr>
      <vt:lpstr>Calibri</vt:lpstr>
      <vt:lpstr>Cambria</vt:lpstr>
      <vt:lpstr>Century Gothic</vt:lpstr>
      <vt:lpstr>Times New Roman</vt:lpstr>
      <vt:lpstr>Georgia</vt:lpstr>
      <vt:lpstr>Roboto</vt:lpstr>
      <vt:lpstr>Söhne</vt:lpstr>
      <vt:lpstr>Segoe Print</vt:lpstr>
      <vt:lpstr>Fira Sans Extra Condensed Medium</vt:lpstr>
      <vt:lpstr>Rockwell</vt:lpstr>
      <vt:lpstr>Candara</vt:lpstr>
      <vt:lpstr>Bodoni MT Black</vt:lpstr>
      <vt:lpstr>Microsoft YaHei</vt:lpstr>
      <vt:lpstr>Arial Unicode MS</vt:lpstr>
      <vt:lpstr>Century Gothic</vt:lpstr>
      <vt:lpstr>Open Sans</vt:lpstr>
      <vt:lpstr>Symbol</vt:lpstr>
      <vt:lpstr>MV Boli</vt:lpstr>
      <vt:lpstr>Garamond</vt:lpstr>
      <vt:lpstr>Thème Office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Technique d’estimation --- Planning Poker</vt:lpstr>
      <vt:lpstr>Technique d’estimation --- Planning Poker</vt:lpstr>
      <vt:lpstr>Technique d’estimation --- Planning Poker</vt:lpstr>
      <vt:lpstr>Technique de priorisation --- MoSCoW</vt:lpstr>
      <vt:lpstr>Technique de priorisation --- MoSCoW (ajoutés dans Jira)</vt:lpstr>
      <vt:lpstr>Technique de priorisation --- MoSCoW (ajoutés dans Jira)</vt:lpstr>
      <vt:lpstr>Technique de priorisation --- MoSCoW (ajoutés dans Jira)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Starfish Retrospective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NABDTOUIRSI</dc:creator>
  <cp:lastModifiedBy>Abdtouirsi nouhaila</cp:lastModifiedBy>
  <cp:revision>292</cp:revision>
  <dcterms:created xsi:type="dcterms:W3CDTF">2015-06-22T23:04:00Z</dcterms:created>
  <dcterms:modified xsi:type="dcterms:W3CDTF">2025-05-13T19:55:35Z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(2)P2uok+fv6hNfwICgNmkac+5KiUc2lODxfpa+lCmty0UmGvlsbFnrfPRrejSuNLA8HX/SI09Z
VQJUUuSSs1mzqWAuojMg38MMMDCn9n1lqlnrHq0RvojFbtT1ZGH4VIRwlmSlntE4jxrVvkxM
5aIAnI/5GZeEuWrMmBPV4YtZR0McGGjCV/wrmLbFpOW7IJOW0Tgk55CY05vCQUUw3dK5rWHK
z0pw4k1qe6WVeq/PPB</vt:lpwstr>
  </property>
  <property fmtid="{D5CDD505-2E9C-101B-9397-08002B2CF9AE}" pid="3" name="_2015_ms_pID_7253431">
    <vt:lpwstr>WPLvSJBy4sm8BfcCr1iB0/Cft1ZpRbeC0t+9e08gfbSmQU/7I+YJxK
WsZK2OTtHRm5z9KhGgSvMXjhD7nBjn4Ua8KAba9/YkkZMQuwRTf5Glv476rAyMbkQ+NVTkLY
IoeDQBTMtglu1qStTzTW41Y29PWYbV/ZS4c/ecnq+Q/AKRkzeSrqxTLTdPNifH7eSD4=</vt:lpwstr>
  </property>
  <property fmtid="{D5CDD505-2E9C-101B-9397-08002B2CF9AE}" pid="4" name="ICV">
    <vt:lpwstr>4C1A222AC07C43F1BFF98ADF7EB07308_12</vt:lpwstr>
  </property>
  <property fmtid="{D5CDD505-2E9C-101B-9397-08002B2CF9AE}" pid="5" name="KSOProductBuildVer">
    <vt:lpwstr>1036-12.2.0.20795</vt:lpwstr>
  </property>
</Properties>
</file>